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7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8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9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0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1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12.xml" ContentType="application/vnd.openxmlformats-officedocument.theme+xml"/>
  <Override PartName="/ppt/slideLayouts/slideLayout38.xml" ContentType="application/vnd.openxmlformats-officedocument.presentationml.slideLayout+xml"/>
  <Override PartName="/ppt/theme/theme1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15.xml" ContentType="application/vnd.openxmlformats-officedocument.theme+xml"/>
  <Override PartName="/ppt/slideLayouts/slideLayout44.xml" ContentType="application/vnd.openxmlformats-officedocument.presentationml.slideLayout+xml"/>
  <Override PartName="/ppt/theme/theme1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7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1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19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2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5" r:id="rId1"/>
    <p:sldMasterId id="2147483691" r:id="rId2"/>
    <p:sldMasterId id="2147483693" r:id="rId3"/>
    <p:sldMasterId id="2147483697" r:id="rId4"/>
    <p:sldMasterId id="2147483703" r:id="rId5"/>
    <p:sldMasterId id="2147483705" r:id="rId6"/>
    <p:sldMasterId id="2147483707" r:id="rId7"/>
    <p:sldMasterId id="2147483709" r:id="rId8"/>
    <p:sldMasterId id="2147483715" r:id="rId9"/>
    <p:sldMasterId id="2147483717" r:id="rId10"/>
    <p:sldMasterId id="2147483719" r:id="rId11"/>
    <p:sldMasterId id="2147483721" r:id="rId12"/>
    <p:sldMasterId id="2147483727" r:id="rId13"/>
    <p:sldMasterId id="2147483729" r:id="rId14"/>
    <p:sldMasterId id="2147483731" r:id="rId15"/>
    <p:sldMasterId id="2147483742" r:id="rId16"/>
    <p:sldMasterId id="2147483744" r:id="rId17"/>
    <p:sldMasterId id="2147483746" r:id="rId18"/>
    <p:sldMasterId id="2147483758" r:id="rId19"/>
    <p:sldMasterId id="2147483770" r:id="rId20"/>
    <p:sldMasterId id="2147483782" r:id="rId21"/>
  </p:sldMasterIdLst>
  <p:notesMasterIdLst>
    <p:notesMasterId r:id="rId83"/>
  </p:notesMasterIdLst>
  <p:sldIdLst>
    <p:sldId id="256" r:id="rId22"/>
    <p:sldId id="446" r:id="rId23"/>
    <p:sldId id="259" r:id="rId24"/>
    <p:sldId id="260" r:id="rId25"/>
    <p:sldId id="261" r:id="rId26"/>
    <p:sldId id="262" r:id="rId27"/>
    <p:sldId id="433" r:id="rId28"/>
    <p:sldId id="384" r:id="rId29"/>
    <p:sldId id="434" r:id="rId30"/>
    <p:sldId id="348" r:id="rId31"/>
    <p:sldId id="489" r:id="rId32"/>
    <p:sldId id="490" r:id="rId33"/>
    <p:sldId id="491" r:id="rId34"/>
    <p:sldId id="266" r:id="rId35"/>
    <p:sldId id="314" r:id="rId36"/>
    <p:sldId id="423" r:id="rId37"/>
    <p:sldId id="424" r:id="rId38"/>
    <p:sldId id="425" r:id="rId39"/>
    <p:sldId id="426" r:id="rId40"/>
    <p:sldId id="443" r:id="rId41"/>
    <p:sldId id="427" r:id="rId42"/>
    <p:sldId id="440" r:id="rId43"/>
    <p:sldId id="459" r:id="rId44"/>
    <p:sldId id="466" r:id="rId45"/>
    <p:sldId id="467" r:id="rId46"/>
    <p:sldId id="468" r:id="rId47"/>
    <p:sldId id="469" r:id="rId48"/>
    <p:sldId id="470" r:id="rId49"/>
    <p:sldId id="471" r:id="rId50"/>
    <p:sldId id="472" r:id="rId51"/>
    <p:sldId id="473" r:id="rId52"/>
    <p:sldId id="311" r:id="rId53"/>
    <p:sldId id="312" r:id="rId54"/>
    <p:sldId id="379" r:id="rId55"/>
    <p:sldId id="458" r:id="rId56"/>
    <p:sldId id="480" r:id="rId57"/>
    <p:sldId id="494" r:id="rId58"/>
    <p:sldId id="495" r:id="rId59"/>
    <p:sldId id="496" r:id="rId60"/>
    <p:sldId id="497" r:id="rId61"/>
    <p:sldId id="498" r:id="rId62"/>
    <p:sldId id="499" r:id="rId63"/>
    <p:sldId id="500" r:id="rId64"/>
    <p:sldId id="481" r:id="rId65"/>
    <p:sldId id="502" r:id="rId66"/>
    <p:sldId id="503" r:id="rId67"/>
    <p:sldId id="504" r:id="rId68"/>
    <p:sldId id="505" r:id="rId69"/>
    <p:sldId id="506" r:id="rId70"/>
    <p:sldId id="507" r:id="rId71"/>
    <p:sldId id="477" r:id="rId72"/>
    <p:sldId id="483" r:id="rId73"/>
    <p:sldId id="509" r:id="rId74"/>
    <p:sldId id="510" r:id="rId75"/>
    <p:sldId id="484" r:id="rId76"/>
    <p:sldId id="482" r:id="rId77"/>
    <p:sldId id="508" r:id="rId78"/>
    <p:sldId id="442" r:id="rId79"/>
    <p:sldId id="513" r:id="rId80"/>
    <p:sldId id="512" r:id="rId81"/>
    <p:sldId id="514" r:id="rId82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E56A0"/>
    <a:srgbClr val="F2F2F2"/>
    <a:srgbClr val="B5DA90"/>
    <a:srgbClr val="5E07B5"/>
    <a:srgbClr val="6600CC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38" autoAdjust="0"/>
    <p:restoredTop sz="94655" autoAdjust="0"/>
  </p:normalViewPr>
  <p:slideViewPr>
    <p:cSldViewPr snapToGrid="0" showGuides="1">
      <p:cViewPr varScale="1">
        <p:scale>
          <a:sx n="74" d="100"/>
          <a:sy n="74" d="100"/>
        </p:scale>
        <p:origin x="100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8"/>
    </p:cViewPr>
  </p:sorterViewPr>
  <p:notesViewPr>
    <p:cSldViewPr snapToGrid="0">
      <p:cViewPr varScale="1">
        <p:scale>
          <a:sx n="55" d="100"/>
          <a:sy n="55" d="100"/>
        </p:scale>
        <p:origin x="28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5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63" Type="http://schemas.openxmlformats.org/officeDocument/2006/relationships/slide" Target="slides/slide42.xml"/><Relationship Id="rId68" Type="http://schemas.openxmlformats.org/officeDocument/2006/relationships/slide" Target="slides/slide47.xml"/><Relationship Id="rId84" Type="http://schemas.openxmlformats.org/officeDocument/2006/relationships/presProps" Target="presProps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53" Type="http://schemas.openxmlformats.org/officeDocument/2006/relationships/slide" Target="slides/slide32.xml"/><Relationship Id="rId58" Type="http://schemas.openxmlformats.org/officeDocument/2006/relationships/slide" Target="slides/slide37.xml"/><Relationship Id="rId74" Type="http://schemas.openxmlformats.org/officeDocument/2006/relationships/slide" Target="slides/slide53.xml"/><Relationship Id="rId79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slide" Target="slides/slide35.xml"/><Relationship Id="rId64" Type="http://schemas.openxmlformats.org/officeDocument/2006/relationships/slide" Target="slides/slide43.xml"/><Relationship Id="rId69" Type="http://schemas.openxmlformats.org/officeDocument/2006/relationships/slide" Target="slides/slide48.xml"/><Relationship Id="rId77" Type="http://schemas.openxmlformats.org/officeDocument/2006/relationships/slide" Target="slides/slide5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72" Type="http://schemas.openxmlformats.org/officeDocument/2006/relationships/slide" Target="slides/slide51.xml"/><Relationship Id="rId80" Type="http://schemas.openxmlformats.org/officeDocument/2006/relationships/slide" Target="slides/slide59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slide" Target="slides/slide38.xml"/><Relationship Id="rId67" Type="http://schemas.openxmlformats.org/officeDocument/2006/relationships/slide" Target="slides/slide4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openxmlformats.org/officeDocument/2006/relationships/slide" Target="slides/slide41.xml"/><Relationship Id="rId70" Type="http://schemas.openxmlformats.org/officeDocument/2006/relationships/slide" Target="slides/slide49.xml"/><Relationship Id="rId75" Type="http://schemas.openxmlformats.org/officeDocument/2006/relationships/slide" Target="slides/slide5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slide" Target="slides/slide39.xml"/><Relationship Id="rId65" Type="http://schemas.openxmlformats.org/officeDocument/2006/relationships/slide" Target="slides/slide44.xml"/><Relationship Id="rId73" Type="http://schemas.openxmlformats.org/officeDocument/2006/relationships/slide" Target="slides/slide52.xml"/><Relationship Id="rId78" Type="http://schemas.openxmlformats.org/officeDocument/2006/relationships/slide" Target="slides/slide57.xml"/><Relationship Id="rId81" Type="http://schemas.openxmlformats.org/officeDocument/2006/relationships/slide" Target="slides/slide60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8.xml"/><Relationship Id="rId34" Type="http://schemas.openxmlformats.org/officeDocument/2006/relationships/slide" Target="slides/slide13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76" Type="http://schemas.openxmlformats.org/officeDocument/2006/relationships/slide" Target="slides/slide5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8.xml"/><Relationship Id="rId24" Type="http://schemas.openxmlformats.org/officeDocument/2006/relationships/slide" Target="slides/slide3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66" Type="http://schemas.openxmlformats.org/officeDocument/2006/relationships/slide" Target="slides/slide45.xml"/><Relationship Id="rId87" Type="http://schemas.openxmlformats.org/officeDocument/2006/relationships/tableStyles" Target="tableStyles.xml"/><Relationship Id="rId61" Type="http://schemas.openxmlformats.org/officeDocument/2006/relationships/slide" Target="slides/slide40.xml"/><Relationship Id="rId8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44153" cy="46736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7327" y="0"/>
            <a:ext cx="3044153" cy="46736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DE3D4AB0-F093-4C09-A3D9-B841F10EAD7B}" type="datetimeFigureOut">
              <a:rPr lang="es-MX" smtClean="0"/>
              <a:t>29/09/2020</a:t>
            </a:fld>
            <a:endParaRPr lang="es-MX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9412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es-MX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3119" y="4479688"/>
            <a:ext cx="5618480" cy="3665776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841739"/>
            <a:ext cx="3044153" cy="46736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7327" y="8841739"/>
            <a:ext cx="3044153" cy="46736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6B7B9179-E343-49E7-8449-9A6104C3757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21246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801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94268" y="1315964"/>
            <a:ext cx="8321247" cy="46025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494269" y="677390"/>
            <a:ext cx="8321247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544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53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8042" y="6339196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2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7340" y="0"/>
            <a:ext cx="6326659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30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94268" y="1315964"/>
            <a:ext cx="8321247" cy="46025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494269" y="677390"/>
            <a:ext cx="8321247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98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255" y="0"/>
            <a:ext cx="6709892" cy="56667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064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08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8734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754" y="0"/>
            <a:ext cx="7463245" cy="532263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809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4780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6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3966" y="6492900"/>
            <a:ext cx="4549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cs typeface="Arial" pitchFamily="34" charset="0"/>
              </a:defRPr>
            </a:lvl1pPr>
          </a:lstStyle>
          <a:p>
            <a:fld id="{80B2590F-B4BA-461D-B92A-63CE21F34F70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80639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34262"/>
            <a:ext cx="5742296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22651"/>
            <a:ext cx="5742296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832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79053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88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8042" y="6339196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685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573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10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25582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94268" y="1315964"/>
            <a:ext cx="8321247" cy="46025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494269" y="677390"/>
            <a:ext cx="8321247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66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71003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7343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94268" y="1315964"/>
            <a:ext cx="8321247" cy="46025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494269" y="677390"/>
            <a:ext cx="8321247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378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3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008231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612421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34262"/>
            <a:ext cx="5742296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22651"/>
            <a:ext cx="5742296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94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754" y="0"/>
            <a:ext cx="7463245" cy="532263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29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2322" y="0"/>
            <a:ext cx="7451677" cy="532263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352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8042" y="6339196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2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05970" y="0"/>
            <a:ext cx="7438030" cy="5322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 anchor="ctr">
            <a:noAutofit/>
          </a:bodyPr>
          <a:lstStyle>
            <a:lvl1pPr>
              <a:defRPr lang="es-MX" sz="2400" b="1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defTabSz="762000" eaLnBrk="0" fontAlgn="base" hangingPunct="0">
              <a:spcAft>
                <a:spcPct val="0"/>
              </a:spcAft>
            </a:pPr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696" y="3268490"/>
            <a:ext cx="8229600" cy="192052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es-ES" sz="1800" smtClean="0">
                <a:latin typeface="+mj-lt"/>
              </a:defRPr>
            </a:lvl1pPr>
            <a:lvl2pPr>
              <a:defRPr lang="es-ES" sz="1800" smtClean="0">
                <a:latin typeface="+mn-lt"/>
              </a:defRPr>
            </a:lvl2pPr>
            <a:lvl3pPr>
              <a:defRPr lang="es-ES" sz="1800" smtClean="0">
                <a:latin typeface="+mn-lt"/>
              </a:defRPr>
            </a:lvl3pPr>
            <a:lvl4pPr>
              <a:defRPr lang="es-ES" sz="1800" smtClean="0">
                <a:latin typeface="+mn-lt"/>
              </a:defRPr>
            </a:lvl4pPr>
            <a:lvl5pPr>
              <a:defRPr lang="es-MX" sz="1800">
                <a:latin typeface="+mn-lt"/>
              </a:defRPr>
            </a:lvl5pPr>
          </a:lstStyle>
          <a:p>
            <a:pPr marL="0" lvl="0" algn="just" eaLnBrk="0" hangingPunct="0">
              <a:spcAft>
                <a:spcPct val="20000"/>
              </a:spcAft>
            </a:pPr>
            <a:r>
              <a:rPr lang="es-ES" smtClean="0"/>
              <a:t>Editar el estilo de texto del patrón</a:t>
            </a:r>
          </a:p>
          <a:p>
            <a:pPr marL="0" lvl="1" algn="just" eaLnBrk="0" hangingPunct="0">
              <a:spcAft>
                <a:spcPct val="20000"/>
              </a:spcAft>
            </a:pPr>
            <a:r>
              <a:rPr lang="es-ES" smtClean="0"/>
              <a:t>Segundo nivel</a:t>
            </a:r>
          </a:p>
          <a:p>
            <a:pPr marL="0" lvl="2" algn="just" eaLnBrk="0" hangingPunct="0">
              <a:spcAft>
                <a:spcPct val="20000"/>
              </a:spcAft>
            </a:pPr>
            <a:r>
              <a:rPr lang="es-ES" smtClean="0"/>
              <a:t>Tercer nivel</a:t>
            </a:r>
          </a:p>
          <a:p>
            <a:pPr marL="0" lvl="3" algn="just" eaLnBrk="0" hangingPunct="0">
              <a:spcAft>
                <a:spcPct val="20000"/>
              </a:spcAft>
            </a:pPr>
            <a:r>
              <a:rPr lang="es-ES" smtClean="0"/>
              <a:t>Cuarto nivel</a:t>
            </a:r>
          </a:p>
          <a:p>
            <a:pPr marL="0" lvl="4" algn="just" eaLnBrk="0" hangingPunct="0">
              <a:spcAft>
                <a:spcPct val="20000"/>
              </a:spcAft>
            </a:pPr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66078" y="6381328"/>
            <a:ext cx="598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3"/>
          </p:nvPr>
        </p:nvSpPr>
        <p:spPr>
          <a:xfrm>
            <a:off x="334193" y="1314971"/>
            <a:ext cx="8352606" cy="169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>
              <a:buNone/>
              <a:defRPr lang="es-ES" sz="18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171450" indent="0">
              <a:buNone/>
              <a:defRPr lang="es-ES" sz="1800" smtClean="0">
                <a:latin typeface="+mn-lt"/>
              </a:defRPr>
            </a:lvl2pPr>
            <a:lvl3pPr marL="685800" indent="0">
              <a:buNone/>
              <a:defRPr lang="es-ES" sz="1800" smtClean="0">
                <a:latin typeface="+mn-lt"/>
              </a:defRPr>
            </a:lvl3pPr>
            <a:lvl4pPr marL="1143000" indent="0">
              <a:buNone/>
              <a:defRPr lang="es-ES" sz="1800" smtClean="0">
                <a:latin typeface="+mn-lt"/>
              </a:defRPr>
            </a:lvl4pPr>
            <a:lvl5pPr marL="1600200" indent="0">
              <a:buNone/>
              <a:defRPr lang="es-MX" sz="1800">
                <a:latin typeface="+mn-lt"/>
              </a:defRPr>
            </a:lvl5pPr>
          </a:lstStyle>
          <a:p>
            <a:pPr marL="0" lvl="0"/>
            <a:r>
              <a:rPr lang="es-ES" smtClean="0"/>
              <a:t>Editar el estilo de texto del patrón</a:t>
            </a:r>
          </a:p>
          <a:p>
            <a:pPr marL="0" lvl="1"/>
            <a:r>
              <a:rPr lang="es-ES" smtClean="0"/>
              <a:t>Segundo nivel</a:t>
            </a:r>
          </a:p>
          <a:p>
            <a:pPr marL="0" lvl="2"/>
            <a:r>
              <a:rPr lang="es-ES" smtClean="0"/>
              <a:t>Tercer nivel</a:t>
            </a:r>
          </a:p>
          <a:p>
            <a:pPr marL="0" lvl="3"/>
            <a:r>
              <a:rPr lang="es-ES" smtClean="0"/>
              <a:t>Cuarto nivel</a:t>
            </a:r>
          </a:p>
          <a:p>
            <a:pPr marL="0"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2014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314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180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65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754" y="0"/>
            <a:ext cx="7463245" cy="532263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02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365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19650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530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7C680-8E06-4DD0-96D9-2FF76E72A6BB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9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7C680-8E06-4DD0-96D9-2FF76E72A6BB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00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580768" y="787400"/>
            <a:ext cx="7154562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2pPr>
            <a:lvl3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3pPr>
            <a:lvl4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4pPr>
            <a:lvl5pPr>
              <a:defRPr sz="1600" b="1">
                <a:solidFill>
                  <a:srgbClr val="6E56A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  <a:endParaRPr lang="es-MX" dirty="0"/>
          </a:p>
        </p:txBody>
      </p:sp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80768" y="1470454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69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0226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738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6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34262"/>
            <a:ext cx="5742296" cy="147002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22651"/>
            <a:ext cx="5742296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766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3795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120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71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753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224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487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4356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0983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978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32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5241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008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65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37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921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16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3701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0005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076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8569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256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452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876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0517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07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8661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1162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75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5835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7607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94746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369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8042" y="6339196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352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680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1558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32720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0108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3304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41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25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2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91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69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11438" y="274638"/>
            <a:ext cx="5875361" cy="53128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 anchor="ctr">
            <a:noAutofit/>
          </a:bodyPr>
          <a:lstStyle>
            <a:lvl1pPr>
              <a:defRPr lang="es-MX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defTabSz="762000" eaLnBrk="0" fontAlgn="base" hangingPunct="0">
              <a:spcAft>
                <a:spcPct val="0"/>
              </a:spcAft>
            </a:pPr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696" y="3268490"/>
            <a:ext cx="8229600" cy="192052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es-ES" sz="1800" smtClean="0">
                <a:latin typeface="+mj-lt"/>
              </a:defRPr>
            </a:lvl1pPr>
            <a:lvl2pPr>
              <a:defRPr lang="es-ES" sz="1800" smtClean="0">
                <a:latin typeface="+mn-lt"/>
              </a:defRPr>
            </a:lvl2pPr>
            <a:lvl3pPr>
              <a:defRPr lang="es-ES" sz="1800" smtClean="0">
                <a:latin typeface="+mn-lt"/>
              </a:defRPr>
            </a:lvl3pPr>
            <a:lvl4pPr>
              <a:defRPr lang="es-ES" sz="1800" smtClean="0">
                <a:latin typeface="+mn-lt"/>
              </a:defRPr>
            </a:lvl4pPr>
            <a:lvl5pPr>
              <a:defRPr lang="es-MX" sz="1800">
                <a:latin typeface="+mn-lt"/>
              </a:defRPr>
            </a:lvl5pPr>
          </a:lstStyle>
          <a:p>
            <a:pPr marL="0" lvl="0" algn="just" eaLnBrk="0" hangingPunct="0">
              <a:spcAft>
                <a:spcPct val="20000"/>
              </a:spcAft>
            </a:pPr>
            <a:r>
              <a:rPr lang="es-ES" smtClean="0"/>
              <a:t>Editar el estilo de texto del patrón</a:t>
            </a:r>
          </a:p>
          <a:p>
            <a:pPr marL="0" lvl="1" algn="just" eaLnBrk="0" hangingPunct="0">
              <a:spcAft>
                <a:spcPct val="20000"/>
              </a:spcAft>
            </a:pPr>
            <a:r>
              <a:rPr lang="es-ES" smtClean="0"/>
              <a:t>Segundo nivel</a:t>
            </a:r>
          </a:p>
          <a:p>
            <a:pPr marL="0" lvl="2" algn="just" eaLnBrk="0" hangingPunct="0">
              <a:spcAft>
                <a:spcPct val="20000"/>
              </a:spcAft>
            </a:pPr>
            <a:r>
              <a:rPr lang="es-ES" smtClean="0"/>
              <a:t>Tercer nivel</a:t>
            </a:r>
          </a:p>
          <a:p>
            <a:pPr marL="0" lvl="3" algn="just" eaLnBrk="0" hangingPunct="0">
              <a:spcAft>
                <a:spcPct val="20000"/>
              </a:spcAft>
            </a:pPr>
            <a:r>
              <a:rPr lang="es-ES" smtClean="0"/>
              <a:t>Cuarto nivel</a:t>
            </a:r>
          </a:p>
          <a:p>
            <a:pPr marL="0" lvl="4" algn="just" eaLnBrk="0" hangingPunct="0">
              <a:spcAft>
                <a:spcPct val="20000"/>
              </a:spcAft>
            </a:pPr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66078" y="6381328"/>
            <a:ext cx="598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fld id="{EDD9FC20-3422-4CB5-A82E-A3496C26E493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3"/>
          </p:nvPr>
        </p:nvSpPr>
        <p:spPr>
          <a:xfrm>
            <a:off x="334193" y="1314971"/>
            <a:ext cx="8352606" cy="169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>
              <a:buNone/>
              <a:defRPr lang="es-ES" sz="18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171450" indent="0">
              <a:buNone/>
              <a:defRPr lang="es-ES" sz="1800" smtClean="0">
                <a:latin typeface="+mn-lt"/>
              </a:defRPr>
            </a:lvl2pPr>
            <a:lvl3pPr marL="685800" indent="0">
              <a:buNone/>
              <a:defRPr lang="es-ES" sz="1800" smtClean="0">
                <a:latin typeface="+mn-lt"/>
              </a:defRPr>
            </a:lvl3pPr>
            <a:lvl4pPr marL="1143000" indent="0">
              <a:buNone/>
              <a:defRPr lang="es-ES" sz="1800" smtClean="0">
                <a:latin typeface="+mn-lt"/>
              </a:defRPr>
            </a:lvl4pPr>
            <a:lvl5pPr marL="1600200" indent="0">
              <a:buNone/>
              <a:defRPr lang="es-MX" sz="1800">
                <a:latin typeface="+mn-lt"/>
              </a:defRPr>
            </a:lvl5pPr>
          </a:lstStyle>
          <a:p>
            <a:pPr marL="0" lvl="0"/>
            <a:r>
              <a:rPr lang="es-ES" dirty="0" smtClean="0"/>
              <a:t>Editar el estilo de texto del patrón</a:t>
            </a:r>
          </a:p>
          <a:p>
            <a:pPr marL="0" lvl="1"/>
            <a:r>
              <a:rPr lang="es-ES" dirty="0" smtClean="0"/>
              <a:t>Segundo nivel</a:t>
            </a:r>
          </a:p>
          <a:p>
            <a:pPr marL="0" lvl="2"/>
            <a:r>
              <a:rPr lang="es-ES" dirty="0" smtClean="0"/>
              <a:t>Tercer nivel</a:t>
            </a:r>
          </a:p>
          <a:p>
            <a:pPr marL="0" lvl="3"/>
            <a:r>
              <a:rPr lang="es-ES" dirty="0" smtClean="0"/>
              <a:t>Cuarto nivel</a:t>
            </a:r>
          </a:p>
          <a:p>
            <a:pPr marL="0" lvl="4"/>
            <a:r>
              <a:rPr lang="es-ES" dirty="0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4513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96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CF5E58AE-96D2-45FC-96FE-2B21174429C3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582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theme" Target="../theme/theme10.xml"/><Relationship Id="rId9" Type="http://schemas.openxmlformats.org/officeDocument/2006/relationships/image" Target="../media/image7.jpe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12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13.jpeg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4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.jpg"/><Relationship Id="rId4" Type="http://schemas.openxmlformats.org/officeDocument/2006/relationships/image" Target="../media/image12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heme" Target="../theme/theme1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.jpeg"/><Relationship Id="rId5" Type="http://schemas.openxmlformats.org/officeDocument/2006/relationships/image" Target="../media/image1.jp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6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6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jpe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heme" Target="../theme/theme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jp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jpe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-1" y="0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1" y="-1"/>
            <a:ext cx="1701802" cy="546101"/>
          </a:xfrm>
          <a:prstGeom prst="rect">
            <a:avLst/>
          </a:prstGeom>
        </p:spPr>
      </p:pic>
      <p:sp>
        <p:nvSpPr>
          <p:cNvPr id="11" name="2055 Rectángulo"/>
          <p:cNvSpPr/>
          <p:nvPr userDrawn="1"/>
        </p:nvSpPr>
        <p:spPr>
          <a:xfrm>
            <a:off x="1701801" y="-2"/>
            <a:ext cx="7442199" cy="5460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1801" y="0"/>
            <a:ext cx="7431283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 rotWithShape="1">
          <a:blip r:embed="rId6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1" y="5575063"/>
            <a:ext cx="1023583" cy="11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5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9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3499" y="1763858"/>
            <a:ext cx="2719052" cy="3670110"/>
          </a:xfrm>
          <a:prstGeom prst="rect">
            <a:avLst/>
          </a:prstGeom>
          <a:ln>
            <a:noFill/>
          </a:ln>
        </p:spPr>
      </p:pic>
      <p:pic>
        <p:nvPicPr>
          <p:cNvPr id="28" name="Imagen 27"/>
          <p:cNvPicPr/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20670" y="7184"/>
            <a:ext cx="715976" cy="7211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2055 Rectángulo"/>
          <p:cNvSpPr/>
          <p:nvPr/>
        </p:nvSpPr>
        <p:spPr>
          <a:xfrm>
            <a:off x="1705970" y="0"/>
            <a:ext cx="6714700" cy="576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1275" y="2137955"/>
            <a:ext cx="9175275" cy="2987299"/>
          </a:xfrm>
          <a:prstGeom prst="rect">
            <a:avLst/>
          </a:prstGeom>
          <a:ln>
            <a:noFill/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8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4" b="8728"/>
          <a:stretch/>
        </p:blipFill>
        <p:spPr>
          <a:xfrm>
            <a:off x="-1" y="0"/>
            <a:ext cx="1705971" cy="576816"/>
          </a:xfrm>
          <a:prstGeom prst="rect">
            <a:avLst/>
          </a:prstGeom>
        </p:spPr>
      </p:pic>
      <p:sp>
        <p:nvSpPr>
          <p:cNvPr id="39" name="2 Rectángulo"/>
          <p:cNvSpPr/>
          <p:nvPr/>
        </p:nvSpPr>
        <p:spPr>
          <a:xfrm>
            <a:off x="30186" y="1751419"/>
            <a:ext cx="9129450" cy="396044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448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809" r:id="rId2"/>
    <p:sldLayoutId id="214748381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055 Rectángulo"/>
          <p:cNvSpPr/>
          <p:nvPr/>
        </p:nvSpPr>
        <p:spPr>
          <a:xfrm>
            <a:off x="1705970" y="0"/>
            <a:ext cx="6733694" cy="5486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5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1" b="7869"/>
          <a:stretch/>
        </p:blipFill>
        <p:spPr>
          <a:xfrm>
            <a:off x="0" y="0"/>
            <a:ext cx="1705970" cy="548677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/>
          <p:nvPr userDrawn="1"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6931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807" r:id="rId2"/>
    <p:sldLayoutId id="2147483808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445" y="1968881"/>
            <a:ext cx="9150889" cy="292023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8" name="41 Rectángulo"/>
          <p:cNvSpPr/>
          <p:nvPr/>
        </p:nvSpPr>
        <p:spPr>
          <a:xfrm>
            <a:off x="-6351" y="1179738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 smtClean="0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7340" y="0"/>
            <a:ext cx="63266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-1" y="2629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6351" y="-12360"/>
            <a:ext cx="1698673" cy="560602"/>
          </a:xfrm>
          <a:prstGeom prst="rect">
            <a:avLst/>
          </a:prstGeom>
        </p:spPr>
      </p:pic>
      <p:sp>
        <p:nvSpPr>
          <p:cNvPr id="14" name="2055 Rectángulo"/>
          <p:cNvSpPr/>
          <p:nvPr userDrawn="1"/>
        </p:nvSpPr>
        <p:spPr>
          <a:xfrm>
            <a:off x="1692322" y="-12360"/>
            <a:ext cx="7458025" cy="5606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 rotWithShape="1">
          <a:blip r:embed="rId11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2" y="5714997"/>
            <a:ext cx="898642" cy="100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6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704" y="0"/>
            <a:ext cx="912944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1" y="0"/>
            <a:ext cx="1858596" cy="581025"/>
          </a:xfrm>
          <a:prstGeom prst="rect">
            <a:avLst/>
          </a:prstGeom>
        </p:spPr>
      </p:pic>
      <p:sp>
        <p:nvSpPr>
          <p:cNvPr id="11" name="2055 Rectángulo"/>
          <p:cNvSpPr/>
          <p:nvPr/>
        </p:nvSpPr>
        <p:spPr>
          <a:xfrm>
            <a:off x="1858593" y="1"/>
            <a:ext cx="7299955" cy="5810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8593" y="0"/>
            <a:ext cx="7285407" cy="581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2" y="5749607"/>
            <a:ext cx="867740" cy="97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0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b="1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3499" y="1763858"/>
            <a:ext cx="2719052" cy="3670110"/>
          </a:xfrm>
          <a:prstGeom prst="rect">
            <a:avLst/>
          </a:prstGeom>
        </p:spPr>
      </p:pic>
      <p:pic>
        <p:nvPicPr>
          <p:cNvPr id="28" name="Imagen 27"/>
          <p:cNvPicPr/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83148" y="7184"/>
            <a:ext cx="660852" cy="7016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2055 Rectángulo"/>
          <p:cNvSpPr/>
          <p:nvPr/>
        </p:nvSpPr>
        <p:spPr>
          <a:xfrm>
            <a:off x="1705970" y="0"/>
            <a:ext cx="6777177" cy="5768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75" y="2137955"/>
            <a:ext cx="9175275" cy="2987299"/>
          </a:xfrm>
          <a:prstGeom prst="rect">
            <a:avLst/>
          </a:prstGeom>
          <a:ln>
            <a:noFill/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7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" b="9817"/>
          <a:stretch/>
        </p:blipFill>
        <p:spPr>
          <a:xfrm>
            <a:off x="1" y="0"/>
            <a:ext cx="1705970" cy="576816"/>
          </a:xfrm>
          <a:prstGeom prst="rect">
            <a:avLst/>
          </a:prstGeom>
        </p:spPr>
      </p:pic>
      <p:sp>
        <p:nvSpPr>
          <p:cNvPr id="39" name="2 Rectángulo"/>
          <p:cNvSpPr/>
          <p:nvPr/>
        </p:nvSpPr>
        <p:spPr>
          <a:xfrm>
            <a:off x="7273" y="1473528"/>
            <a:ext cx="9129450" cy="396044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94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80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055 Rectángulo"/>
          <p:cNvSpPr/>
          <p:nvPr/>
        </p:nvSpPr>
        <p:spPr>
          <a:xfrm>
            <a:off x="1678675" y="0"/>
            <a:ext cx="6760990" cy="5558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5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" b="9817"/>
          <a:stretch/>
        </p:blipFill>
        <p:spPr>
          <a:xfrm>
            <a:off x="0" y="0"/>
            <a:ext cx="1678675" cy="555854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/>
          <p:nvPr userDrawn="1"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639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97" r:id="rId2"/>
    <p:sldLayoutId id="214748380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1" y="0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7C680-8E06-4DD0-96D9-2FF76E72A6BB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1" y="-1"/>
            <a:ext cx="1701802" cy="546101"/>
          </a:xfrm>
          <a:prstGeom prst="rect">
            <a:avLst/>
          </a:prstGeom>
        </p:spPr>
      </p:pic>
      <p:sp>
        <p:nvSpPr>
          <p:cNvPr id="11" name="2055 Rectángulo"/>
          <p:cNvSpPr/>
          <p:nvPr/>
        </p:nvSpPr>
        <p:spPr>
          <a:xfrm>
            <a:off x="1701801" y="-2"/>
            <a:ext cx="7442199" cy="5460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s-MX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1801" y="0"/>
            <a:ext cx="7431283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1" y="5575063"/>
            <a:ext cx="1023583" cy="11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02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1" y="0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7C680-8E06-4DD0-96D9-2FF76E72A6BB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1" y="-1"/>
            <a:ext cx="1701802" cy="546101"/>
          </a:xfrm>
          <a:prstGeom prst="rect">
            <a:avLst/>
          </a:prstGeom>
        </p:spPr>
      </p:pic>
      <p:sp>
        <p:nvSpPr>
          <p:cNvPr id="11" name="2055 Rectángulo"/>
          <p:cNvSpPr/>
          <p:nvPr/>
        </p:nvSpPr>
        <p:spPr>
          <a:xfrm>
            <a:off x="1701801" y="-2"/>
            <a:ext cx="7442199" cy="5460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s-MX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1801" y="0"/>
            <a:ext cx="7431283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1" y="5575063"/>
            <a:ext cx="1023583" cy="11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2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95" r:id="rId2"/>
    <p:sldLayoutId id="2147483796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2055 Rectángulo"/>
          <p:cNvSpPr/>
          <p:nvPr/>
        </p:nvSpPr>
        <p:spPr>
          <a:xfrm>
            <a:off x="1619672" y="128700"/>
            <a:ext cx="4158992" cy="326232"/>
          </a:xfrm>
          <a:custGeom>
            <a:avLst/>
            <a:gdLst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224136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188417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47625 w 1224136"/>
              <a:gd name="connsiteY0" fmla="*/ 0 h 121766"/>
              <a:gd name="connsiteX1" fmla="*/ 1224136 w 1224136"/>
              <a:gd name="connsiteY1" fmla="*/ 2381 h 121766"/>
              <a:gd name="connsiteX2" fmla="*/ 1188417 w 1224136"/>
              <a:gd name="connsiteY2" fmla="*/ 121766 h 121766"/>
              <a:gd name="connsiteX3" fmla="*/ 0 w 1224136"/>
              <a:gd name="connsiteY3" fmla="*/ 121766 h 121766"/>
              <a:gd name="connsiteX4" fmla="*/ 47625 w 1224136"/>
              <a:gd name="connsiteY4" fmla="*/ 0 h 12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1766">
                <a:moveTo>
                  <a:pt x="47625" y="0"/>
                </a:moveTo>
                <a:lnTo>
                  <a:pt x="1224136" y="2381"/>
                </a:lnTo>
                <a:lnTo>
                  <a:pt x="1188417" y="121766"/>
                </a:lnTo>
                <a:lnTo>
                  <a:pt x="0" y="121766"/>
                </a:lnTo>
                <a:lnTo>
                  <a:pt x="4762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1691680" y="116632"/>
            <a:ext cx="4824536" cy="338554"/>
          </a:xfrm>
          <a:custGeom>
            <a:avLst/>
            <a:gdLst>
              <a:gd name="connsiteX0" fmla="*/ 0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0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216364 w 1411626"/>
              <a:gd name="connsiteY2" fmla="*/ 267474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626" h="276999">
                <a:moveTo>
                  <a:pt x="85725" y="0"/>
                </a:moveTo>
                <a:lnTo>
                  <a:pt x="1411626" y="0"/>
                </a:lnTo>
                <a:lnTo>
                  <a:pt x="1216364" y="267474"/>
                </a:lnTo>
                <a:lnTo>
                  <a:pt x="0" y="276999"/>
                </a:lnTo>
                <a:lnTo>
                  <a:pt x="85725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Departamento de Operación e Inversión</a:t>
            </a:r>
          </a:p>
        </p:txBody>
      </p:sp>
      <p:sp>
        <p:nvSpPr>
          <p:cNvPr id="21" name="25 Onda"/>
          <p:cNvSpPr/>
          <p:nvPr userDrawn="1"/>
        </p:nvSpPr>
        <p:spPr>
          <a:xfrm flipH="1">
            <a:off x="1376" y="212427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2" name="25 Onda"/>
          <p:cNvSpPr/>
          <p:nvPr userDrawn="1"/>
        </p:nvSpPr>
        <p:spPr>
          <a:xfrm flipH="1">
            <a:off x="-1575" y="252115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4" name="Imagen 23"/>
          <p:cNvPicPr/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7812360" y="188640"/>
            <a:ext cx="1210439" cy="11752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>
            <a:picLocks noChangeAspect="1"/>
          </p:cNvPicPr>
          <p:nvPr userDrawn="1"/>
        </p:nvPicPr>
        <p:blipFill rotWithShape="1">
          <a:blip r:embed="rId14"/>
          <a:srcRect l="1538" t="20344" r="770" b="15263"/>
          <a:stretch/>
        </p:blipFill>
        <p:spPr>
          <a:xfrm>
            <a:off x="0" y="6147370"/>
            <a:ext cx="9144000" cy="185191"/>
          </a:xfrm>
          <a:prstGeom prst="rect">
            <a:avLst/>
          </a:prstGeom>
        </p:spPr>
      </p:pic>
      <p:grpSp>
        <p:nvGrpSpPr>
          <p:cNvPr id="69" name="68 Grupo"/>
          <p:cNvGrpSpPr/>
          <p:nvPr userDrawn="1"/>
        </p:nvGrpSpPr>
        <p:grpSpPr>
          <a:xfrm>
            <a:off x="6372200" y="1988840"/>
            <a:ext cx="2571884" cy="3528392"/>
            <a:chOff x="1546123" y="1575439"/>
            <a:chExt cx="1800535" cy="2539433"/>
          </a:xfrm>
          <a:solidFill>
            <a:srgbClr val="BEB2CE"/>
          </a:solidFill>
        </p:grpSpPr>
        <p:sp>
          <p:nvSpPr>
            <p:cNvPr id="70" name="13 Elipse"/>
            <p:cNvSpPr/>
            <p:nvPr userDrawn="1"/>
          </p:nvSpPr>
          <p:spPr>
            <a:xfrm rot="20317111">
              <a:off x="1546123" y="3139445"/>
              <a:ext cx="759216" cy="975427"/>
            </a:xfrm>
            <a:custGeom>
              <a:avLst/>
              <a:gdLst>
                <a:gd name="connsiteX0" fmla="*/ 0 w 699116"/>
                <a:gd name="connsiteY0" fmla="*/ 485489 h 970977"/>
                <a:gd name="connsiteX1" fmla="*/ 349558 w 699116"/>
                <a:gd name="connsiteY1" fmla="*/ 0 h 970977"/>
                <a:gd name="connsiteX2" fmla="*/ 699116 w 699116"/>
                <a:gd name="connsiteY2" fmla="*/ 485489 h 970977"/>
                <a:gd name="connsiteX3" fmla="*/ 349558 w 699116"/>
                <a:gd name="connsiteY3" fmla="*/ 970978 h 970977"/>
                <a:gd name="connsiteX4" fmla="*/ 0 w 699116"/>
                <a:gd name="connsiteY4" fmla="*/ 485489 h 970977"/>
                <a:gd name="connsiteX0" fmla="*/ 0 w 699116"/>
                <a:gd name="connsiteY0" fmla="*/ 494821 h 980310"/>
                <a:gd name="connsiteX1" fmla="*/ 349558 w 699116"/>
                <a:gd name="connsiteY1" fmla="*/ 9332 h 980310"/>
                <a:gd name="connsiteX2" fmla="*/ 699116 w 699116"/>
                <a:gd name="connsiteY2" fmla="*/ 494821 h 980310"/>
                <a:gd name="connsiteX3" fmla="*/ 349558 w 699116"/>
                <a:gd name="connsiteY3" fmla="*/ 980310 h 980310"/>
                <a:gd name="connsiteX4" fmla="*/ 0 w 699116"/>
                <a:gd name="connsiteY4" fmla="*/ 494821 h 980310"/>
                <a:gd name="connsiteX0" fmla="*/ 0 w 699116"/>
                <a:gd name="connsiteY0" fmla="*/ 464783 h 950272"/>
                <a:gd name="connsiteX1" fmla="*/ 352124 w 699116"/>
                <a:gd name="connsiteY1" fmla="*/ 7576 h 950272"/>
                <a:gd name="connsiteX2" fmla="*/ 699116 w 699116"/>
                <a:gd name="connsiteY2" fmla="*/ 464783 h 950272"/>
                <a:gd name="connsiteX3" fmla="*/ 349558 w 699116"/>
                <a:gd name="connsiteY3" fmla="*/ 950272 h 950272"/>
                <a:gd name="connsiteX4" fmla="*/ 0 w 699116"/>
                <a:gd name="connsiteY4" fmla="*/ 464783 h 950272"/>
                <a:gd name="connsiteX0" fmla="*/ 1094 w 700210"/>
                <a:gd name="connsiteY0" fmla="*/ 489880 h 975369"/>
                <a:gd name="connsiteX1" fmla="*/ 288175 w 700210"/>
                <a:gd name="connsiteY1" fmla="*/ 7207 h 975369"/>
                <a:gd name="connsiteX2" fmla="*/ 700210 w 700210"/>
                <a:gd name="connsiteY2" fmla="*/ 489880 h 975369"/>
                <a:gd name="connsiteX3" fmla="*/ 350652 w 700210"/>
                <a:gd name="connsiteY3" fmla="*/ 975369 h 975369"/>
                <a:gd name="connsiteX4" fmla="*/ 1094 w 700210"/>
                <a:gd name="connsiteY4" fmla="*/ 489880 h 975369"/>
                <a:gd name="connsiteX0" fmla="*/ 1094 w 700210"/>
                <a:gd name="connsiteY0" fmla="*/ 489880 h 987867"/>
                <a:gd name="connsiteX1" fmla="*/ 288175 w 700210"/>
                <a:gd name="connsiteY1" fmla="*/ 7207 h 987867"/>
                <a:gd name="connsiteX2" fmla="*/ 700210 w 700210"/>
                <a:gd name="connsiteY2" fmla="*/ 489880 h 987867"/>
                <a:gd name="connsiteX3" fmla="*/ 350652 w 700210"/>
                <a:gd name="connsiteY3" fmla="*/ 975369 h 987867"/>
                <a:gd name="connsiteX4" fmla="*/ 1094 w 700210"/>
                <a:gd name="connsiteY4" fmla="*/ 489880 h 987867"/>
                <a:gd name="connsiteX0" fmla="*/ 269 w 699385"/>
                <a:gd name="connsiteY0" fmla="*/ 489880 h 988109"/>
                <a:gd name="connsiteX1" fmla="*/ 287350 w 699385"/>
                <a:gd name="connsiteY1" fmla="*/ 7207 h 988109"/>
                <a:gd name="connsiteX2" fmla="*/ 699385 w 699385"/>
                <a:gd name="connsiteY2" fmla="*/ 489880 h 988109"/>
                <a:gd name="connsiteX3" fmla="*/ 315632 w 699385"/>
                <a:gd name="connsiteY3" fmla="*/ 975620 h 988109"/>
                <a:gd name="connsiteX4" fmla="*/ 269 w 699385"/>
                <a:gd name="connsiteY4" fmla="*/ 489880 h 988109"/>
                <a:gd name="connsiteX0" fmla="*/ 227 w 699343"/>
                <a:gd name="connsiteY0" fmla="*/ 482908 h 981137"/>
                <a:gd name="connsiteX1" fmla="*/ 287308 w 699343"/>
                <a:gd name="connsiteY1" fmla="*/ 235 h 981137"/>
                <a:gd name="connsiteX2" fmla="*/ 699343 w 699343"/>
                <a:gd name="connsiteY2" fmla="*/ 482908 h 981137"/>
                <a:gd name="connsiteX3" fmla="*/ 315590 w 699343"/>
                <a:gd name="connsiteY3" fmla="*/ 968648 h 981137"/>
                <a:gd name="connsiteX4" fmla="*/ 227 w 699343"/>
                <a:gd name="connsiteY4" fmla="*/ 482908 h 981137"/>
                <a:gd name="connsiteX0" fmla="*/ 397 w 699513"/>
                <a:gd name="connsiteY0" fmla="*/ 445160 h 943389"/>
                <a:gd name="connsiteX1" fmla="*/ 279500 w 699513"/>
                <a:gd name="connsiteY1" fmla="*/ 280 h 943389"/>
                <a:gd name="connsiteX2" fmla="*/ 699513 w 699513"/>
                <a:gd name="connsiteY2" fmla="*/ 445160 h 943389"/>
                <a:gd name="connsiteX3" fmla="*/ 315760 w 699513"/>
                <a:gd name="connsiteY3" fmla="*/ 930900 h 943389"/>
                <a:gd name="connsiteX4" fmla="*/ 397 w 699513"/>
                <a:gd name="connsiteY4" fmla="*/ 445160 h 943389"/>
                <a:gd name="connsiteX0" fmla="*/ 2264 w 701380"/>
                <a:gd name="connsiteY0" fmla="*/ 473155 h 971384"/>
                <a:gd name="connsiteX1" fmla="*/ 244606 w 701380"/>
                <a:gd name="connsiteY1" fmla="*/ 244 h 971384"/>
                <a:gd name="connsiteX2" fmla="*/ 701380 w 701380"/>
                <a:gd name="connsiteY2" fmla="*/ 473155 h 971384"/>
                <a:gd name="connsiteX3" fmla="*/ 317627 w 701380"/>
                <a:gd name="connsiteY3" fmla="*/ 958895 h 971384"/>
                <a:gd name="connsiteX4" fmla="*/ 2264 w 701380"/>
                <a:gd name="connsiteY4" fmla="*/ 473155 h 971384"/>
                <a:gd name="connsiteX0" fmla="*/ 542 w 699658"/>
                <a:gd name="connsiteY0" fmla="*/ 501660 h 999889"/>
                <a:gd name="connsiteX1" fmla="*/ 274513 w 699658"/>
                <a:gd name="connsiteY1" fmla="*/ 216 h 999889"/>
                <a:gd name="connsiteX2" fmla="*/ 699658 w 699658"/>
                <a:gd name="connsiteY2" fmla="*/ 501660 h 999889"/>
                <a:gd name="connsiteX3" fmla="*/ 315905 w 699658"/>
                <a:gd name="connsiteY3" fmla="*/ 987400 h 999889"/>
                <a:gd name="connsiteX4" fmla="*/ 542 w 699658"/>
                <a:gd name="connsiteY4" fmla="*/ 501660 h 999889"/>
                <a:gd name="connsiteX0" fmla="*/ 881 w 699997"/>
                <a:gd name="connsiteY0" fmla="*/ 478032 h 976261"/>
                <a:gd name="connsiteX1" fmla="*/ 265592 w 699997"/>
                <a:gd name="connsiteY1" fmla="*/ 240 h 976261"/>
                <a:gd name="connsiteX2" fmla="*/ 699997 w 699997"/>
                <a:gd name="connsiteY2" fmla="*/ 478032 h 976261"/>
                <a:gd name="connsiteX3" fmla="*/ 316244 w 699997"/>
                <a:gd name="connsiteY3" fmla="*/ 963772 h 976261"/>
                <a:gd name="connsiteX4" fmla="*/ 881 w 699997"/>
                <a:gd name="connsiteY4" fmla="*/ 478032 h 976261"/>
                <a:gd name="connsiteX0" fmla="*/ 881 w 717771"/>
                <a:gd name="connsiteY0" fmla="*/ 486744 h 981607"/>
                <a:gd name="connsiteX1" fmla="*/ 265592 w 717771"/>
                <a:gd name="connsiteY1" fmla="*/ 8952 h 981607"/>
                <a:gd name="connsiteX2" fmla="*/ 614412 w 717771"/>
                <a:gd name="connsiteY2" fmla="*/ 198144 h 981607"/>
                <a:gd name="connsiteX3" fmla="*/ 699997 w 717771"/>
                <a:gd name="connsiteY3" fmla="*/ 486744 h 981607"/>
                <a:gd name="connsiteX4" fmla="*/ 316244 w 717771"/>
                <a:gd name="connsiteY4" fmla="*/ 972484 h 981607"/>
                <a:gd name="connsiteX5" fmla="*/ 881 w 717771"/>
                <a:gd name="connsiteY5" fmla="*/ 486744 h 981607"/>
                <a:gd name="connsiteX0" fmla="*/ 291 w 712470"/>
                <a:gd name="connsiteY0" fmla="*/ 479026 h 973889"/>
                <a:gd name="connsiteX1" fmla="*/ 265002 w 712470"/>
                <a:gd name="connsiteY1" fmla="*/ 1234 h 973889"/>
                <a:gd name="connsiteX2" fmla="*/ 573684 w 712470"/>
                <a:gd name="connsiteY2" fmla="*/ 345195 h 973889"/>
                <a:gd name="connsiteX3" fmla="*/ 699407 w 712470"/>
                <a:gd name="connsiteY3" fmla="*/ 479026 h 973889"/>
                <a:gd name="connsiteX4" fmla="*/ 315654 w 712470"/>
                <a:gd name="connsiteY4" fmla="*/ 964766 h 973889"/>
                <a:gd name="connsiteX5" fmla="*/ 291 w 712470"/>
                <a:gd name="connsiteY5" fmla="*/ 479026 h 973889"/>
                <a:gd name="connsiteX0" fmla="*/ 377 w 712556"/>
                <a:gd name="connsiteY0" fmla="*/ 481215 h 976078"/>
                <a:gd name="connsiteX1" fmla="*/ 265088 w 712556"/>
                <a:gd name="connsiteY1" fmla="*/ 3423 h 976078"/>
                <a:gd name="connsiteX2" fmla="*/ 573770 w 712556"/>
                <a:gd name="connsiteY2" fmla="*/ 347384 h 976078"/>
                <a:gd name="connsiteX3" fmla="*/ 699493 w 712556"/>
                <a:gd name="connsiteY3" fmla="*/ 481215 h 976078"/>
                <a:gd name="connsiteX4" fmla="*/ 315740 w 712556"/>
                <a:gd name="connsiteY4" fmla="*/ 966955 h 976078"/>
                <a:gd name="connsiteX5" fmla="*/ 377 w 712556"/>
                <a:gd name="connsiteY5" fmla="*/ 481215 h 976078"/>
                <a:gd name="connsiteX0" fmla="*/ 377 w 759584"/>
                <a:gd name="connsiteY0" fmla="*/ 481215 h 967959"/>
                <a:gd name="connsiteX1" fmla="*/ 265088 w 759584"/>
                <a:gd name="connsiteY1" fmla="*/ 3423 h 967959"/>
                <a:gd name="connsiteX2" fmla="*/ 573770 w 759584"/>
                <a:gd name="connsiteY2" fmla="*/ 347384 h 967959"/>
                <a:gd name="connsiteX3" fmla="*/ 749863 w 759584"/>
                <a:gd name="connsiteY3" fmla="*/ 596407 h 967959"/>
                <a:gd name="connsiteX4" fmla="*/ 315740 w 759584"/>
                <a:gd name="connsiteY4" fmla="*/ 966955 h 967959"/>
                <a:gd name="connsiteX5" fmla="*/ 377 w 759584"/>
                <a:gd name="connsiteY5" fmla="*/ 481215 h 967959"/>
                <a:gd name="connsiteX0" fmla="*/ 377 w 759584"/>
                <a:gd name="connsiteY0" fmla="*/ 481215 h 981935"/>
                <a:gd name="connsiteX1" fmla="*/ 265088 w 759584"/>
                <a:gd name="connsiteY1" fmla="*/ 3423 h 981935"/>
                <a:gd name="connsiteX2" fmla="*/ 573770 w 759584"/>
                <a:gd name="connsiteY2" fmla="*/ 347384 h 981935"/>
                <a:gd name="connsiteX3" fmla="*/ 749863 w 759584"/>
                <a:gd name="connsiteY3" fmla="*/ 596407 h 981935"/>
                <a:gd name="connsiteX4" fmla="*/ 315740 w 759584"/>
                <a:gd name="connsiteY4" fmla="*/ 966955 h 981935"/>
                <a:gd name="connsiteX5" fmla="*/ 377 w 759584"/>
                <a:gd name="connsiteY5" fmla="*/ 481215 h 981935"/>
                <a:gd name="connsiteX0" fmla="*/ 9 w 759216"/>
                <a:gd name="connsiteY0" fmla="*/ 481207 h 975427"/>
                <a:gd name="connsiteX1" fmla="*/ 264720 w 759216"/>
                <a:gd name="connsiteY1" fmla="*/ 3415 h 975427"/>
                <a:gd name="connsiteX2" fmla="*/ 573402 w 759216"/>
                <a:gd name="connsiteY2" fmla="*/ 347376 h 975427"/>
                <a:gd name="connsiteX3" fmla="*/ 749495 w 759216"/>
                <a:gd name="connsiteY3" fmla="*/ 596399 h 975427"/>
                <a:gd name="connsiteX4" fmla="*/ 271987 w 759216"/>
                <a:gd name="connsiteY4" fmla="*/ 960191 h 975427"/>
                <a:gd name="connsiteX5" fmla="*/ 9 w 759216"/>
                <a:gd name="connsiteY5" fmla="*/ 481207 h 9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216" h="975427">
                  <a:moveTo>
                    <a:pt x="9" y="481207"/>
                  </a:moveTo>
                  <a:cubicBezTo>
                    <a:pt x="-1202" y="321744"/>
                    <a:pt x="126231" y="-38822"/>
                    <a:pt x="264720" y="3415"/>
                  </a:cubicBezTo>
                  <a:cubicBezTo>
                    <a:pt x="403209" y="45652"/>
                    <a:pt x="501001" y="267744"/>
                    <a:pt x="573402" y="347376"/>
                  </a:cubicBezTo>
                  <a:cubicBezTo>
                    <a:pt x="645803" y="427008"/>
                    <a:pt x="799190" y="467342"/>
                    <a:pt x="749495" y="596399"/>
                  </a:cubicBezTo>
                  <a:cubicBezTo>
                    <a:pt x="699800" y="725456"/>
                    <a:pt x="540094" y="1049093"/>
                    <a:pt x="271987" y="960191"/>
                  </a:cubicBezTo>
                  <a:cubicBezTo>
                    <a:pt x="3880" y="871289"/>
                    <a:pt x="1220" y="640670"/>
                    <a:pt x="9" y="481207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1" name="70 Elipse"/>
            <p:cNvSpPr/>
            <p:nvPr userDrawn="1"/>
          </p:nvSpPr>
          <p:spPr>
            <a:xfrm rot="21446692">
              <a:off x="2512993" y="1575439"/>
              <a:ext cx="720000" cy="72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4" name="73 Elipse"/>
            <p:cNvSpPr/>
            <p:nvPr userDrawn="1"/>
          </p:nvSpPr>
          <p:spPr>
            <a:xfrm rot="21446692">
              <a:off x="1995365" y="2152648"/>
              <a:ext cx="540000" cy="54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5" name="27 Rectángulo"/>
            <p:cNvSpPr/>
            <p:nvPr userDrawn="1"/>
          </p:nvSpPr>
          <p:spPr>
            <a:xfrm rot="21446692">
              <a:off x="1700546" y="3201648"/>
              <a:ext cx="611060" cy="411370"/>
            </a:xfrm>
            <a:custGeom>
              <a:avLst/>
              <a:gdLst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792088 w 792088"/>
                <a:gd name="connsiteY2" fmla="*/ 576064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325363 w 792088"/>
                <a:gd name="connsiteY2" fmla="*/ 380802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90352"/>
                <a:gd name="connsiteX1" fmla="*/ 792088 w 792088"/>
                <a:gd name="connsiteY1" fmla="*/ 0 h 590352"/>
                <a:gd name="connsiteX2" fmla="*/ 563488 w 792088"/>
                <a:gd name="connsiteY2" fmla="*/ 590352 h 590352"/>
                <a:gd name="connsiteX3" fmla="*/ 0 w 792088"/>
                <a:gd name="connsiteY3" fmla="*/ 576064 h 590352"/>
                <a:gd name="connsiteX4" fmla="*/ 0 w 792088"/>
                <a:gd name="connsiteY4" fmla="*/ 0 h 590352"/>
                <a:gd name="connsiteX0" fmla="*/ 0 w 563488"/>
                <a:gd name="connsiteY0" fmla="*/ 0 h 590352"/>
                <a:gd name="connsiteX1" fmla="*/ 434901 w 563488"/>
                <a:gd name="connsiteY1" fmla="*/ 0 h 590352"/>
                <a:gd name="connsiteX2" fmla="*/ 563488 w 563488"/>
                <a:gd name="connsiteY2" fmla="*/ 590352 h 590352"/>
                <a:gd name="connsiteX3" fmla="*/ 0 w 563488"/>
                <a:gd name="connsiteY3" fmla="*/ 576064 h 590352"/>
                <a:gd name="connsiteX4" fmla="*/ 0 w 563488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4762 w 834951"/>
                <a:gd name="connsiteY0" fmla="*/ 952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9526 h 557015"/>
                <a:gd name="connsiteX0" fmla="*/ 4762 w 834951"/>
                <a:gd name="connsiteY0" fmla="*/ 2857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2857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47490"/>
                <a:gd name="connsiteX1" fmla="*/ 835409 w 835409"/>
                <a:gd name="connsiteY1" fmla="*/ 0 h 547490"/>
                <a:gd name="connsiteX2" fmla="*/ 535371 w 835409"/>
                <a:gd name="connsiteY2" fmla="*/ 547490 h 547490"/>
                <a:gd name="connsiteX3" fmla="*/ 458 w 835409"/>
                <a:gd name="connsiteY3" fmla="*/ 542727 h 547490"/>
                <a:gd name="connsiteX4" fmla="*/ 458 w 835409"/>
                <a:gd name="connsiteY4" fmla="*/ 9526 h 547490"/>
                <a:gd name="connsiteX0" fmla="*/ 458 w 835409"/>
                <a:gd name="connsiteY0" fmla="*/ 10014 h 547978"/>
                <a:gd name="connsiteX1" fmla="*/ 835409 w 835409"/>
                <a:gd name="connsiteY1" fmla="*/ 488 h 547978"/>
                <a:gd name="connsiteX2" fmla="*/ 535371 w 835409"/>
                <a:gd name="connsiteY2" fmla="*/ 547978 h 547978"/>
                <a:gd name="connsiteX3" fmla="*/ 458 w 835409"/>
                <a:gd name="connsiteY3" fmla="*/ 543215 h 547978"/>
                <a:gd name="connsiteX4" fmla="*/ 458 w 835409"/>
                <a:gd name="connsiteY4" fmla="*/ 10014 h 547978"/>
                <a:gd name="connsiteX0" fmla="*/ 458 w 835558"/>
                <a:gd name="connsiteY0" fmla="*/ 9526 h 547490"/>
                <a:gd name="connsiteX1" fmla="*/ 835409 w 835558"/>
                <a:gd name="connsiteY1" fmla="*/ 0 h 547490"/>
                <a:gd name="connsiteX2" fmla="*/ 535371 w 835558"/>
                <a:gd name="connsiteY2" fmla="*/ 547490 h 547490"/>
                <a:gd name="connsiteX3" fmla="*/ 458 w 835558"/>
                <a:gd name="connsiteY3" fmla="*/ 542727 h 547490"/>
                <a:gd name="connsiteX4" fmla="*/ 458 w 835558"/>
                <a:gd name="connsiteY4" fmla="*/ 9526 h 547490"/>
                <a:gd name="connsiteX0" fmla="*/ 458 w 838755"/>
                <a:gd name="connsiteY0" fmla="*/ 9526 h 554160"/>
                <a:gd name="connsiteX1" fmla="*/ 835409 w 838755"/>
                <a:gd name="connsiteY1" fmla="*/ 0 h 554160"/>
                <a:gd name="connsiteX2" fmla="*/ 802249 w 838755"/>
                <a:gd name="connsiteY2" fmla="*/ 554160 h 554160"/>
                <a:gd name="connsiteX3" fmla="*/ 458 w 838755"/>
                <a:gd name="connsiteY3" fmla="*/ 542727 h 554160"/>
                <a:gd name="connsiteX4" fmla="*/ 458 w 838755"/>
                <a:gd name="connsiteY4" fmla="*/ 9526 h 554160"/>
                <a:gd name="connsiteX0" fmla="*/ 62 w 864067"/>
                <a:gd name="connsiteY0" fmla="*/ 0 h 572291"/>
                <a:gd name="connsiteX1" fmla="*/ 860721 w 864067"/>
                <a:gd name="connsiteY1" fmla="*/ 18131 h 572291"/>
                <a:gd name="connsiteX2" fmla="*/ 827561 w 864067"/>
                <a:gd name="connsiteY2" fmla="*/ 572291 h 572291"/>
                <a:gd name="connsiteX3" fmla="*/ 25770 w 864067"/>
                <a:gd name="connsiteY3" fmla="*/ 560858 h 572291"/>
                <a:gd name="connsiteX4" fmla="*/ 62 w 864067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305135 w 864012"/>
                <a:gd name="connsiteY3" fmla="*/ 493542 h 572291"/>
                <a:gd name="connsiteX4" fmla="*/ 7 w 864012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295706 w 864012"/>
                <a:gd name="connsiteY3" fmla="*/ 552816 h 572291"/>
                <a:gd name="connsiteX4" fmla="*/ 7 w 864012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05" h="572291">
                  <a:moveTo>
                    <a:pt x="0" y="0"/>
                  </a:moveTo>
                  <a:lnTo>
                    <a:pt x="860659" y="18131"/>
                  </a:lnTo>
                  <a:cubicBezTo>
                    <a:pt x="868093" y="210621"/>
                    <a:pt x="865600" y="315181"/>
                    <a:pt x="827499" y="572291"/>
                  </a:cubicBezTo>
                  <a:lnTo>
                    <a:pt x="295699" y="552816"/>
                  </a:lnTo>
                  <a:cubicBezTo>
                    <a:pt x="297286" y="375082"/>
                    <a:pt x="206836" y="40978"/>
                    <a:pt x="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6" name="75 Elipse"/>
            <p:cNvSpPr/>
            <p:nvPr userDrawn="1"/>
          </p:nvSpPr>
          <p:spPr>
            <a:xfrm rot="21446692">
              <a:off x="1642171" y="2733959"/>
              <a:ext cx="414720" cy="41472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2" name="26 Rectángulo"/>
            <p:cNvSpPr/>
            <p:nvPr userDrawn="1"/>
          </p:nvSpPr>
          <p:spPr>
            <a:xfrm rot="21446692">
              <a:off x="1917930" y="2747922"/>
              <a:ext cx="882706" cy="1343310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srgbClr val="C0504D"/>
                </a:solidFill>
              </a:endParaRPr>
            </a:p>
          </p:txBody>
        </p:sp>
        <p:sp>
          <p:nvSpPr>
            <p:cNvPr id="73" name="26 Rectángulo"/>
            <p:cNvSpPr/>
            <p:nvPr userDrawn="1"/>
          </p:nvSpPr>
          <p:spPr>
            <a:xfrm rot="21446692">
              <a:off x="2243275" y="2388128"/>
              <a:ext cx="1103383" cy="1679138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2 Rectángulo"/>
          <p:cNvSpPr/>
          <p:nvPr userDrawn="1"/>
        </p:nvSpPr>
        <p:spPr>
          <a:xfrm>
            <a:off x="0" y="1707837"/>
            <a:ext cx="9144000" cy="396044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" y="14212"/>
            <a:ext cx="1440000" cy="5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5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2055 Rectángulo"/>
          <p:cNvSpPr/>
          <p:nvPr/>
        </p:nvSpPr>
        <p:spPr>
          <a:xfrm>
            <a:off x="1619672" y="128700"/>
            <a:ext cx="4158992" cy="326232"/>
          </a:xfrm>
          <a:custGeom>
            <a:avLst/>
            <a:gdLst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224136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188417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47625 w 1224136"/>
              <a:gd name="connsiteY0" fmla="*/ 0 h 121766"/>
              <a:gd name="connsiteX1" fmla="*/ 1224136 w 1224136"/>
              <a:gd name="connsiteY1" fmla="*/ 2381 h 121766"/>
              <a:gd name="connsiteX2" fmla="*/ 1188417 w 1224136"/>
              <a:gd name="connsiteY2" fmla="*/ 121766 h 121766"/>
              <a:gd name="connsiteX3" fmla="*/ 0 w 1224136"/>
              <a:gd name="connsiteY3" fmla="*/ 121766 h 121766"/>
              <a:gd name="connsiteX4" fmla="*/ 47625 w 1224136"/>
              <a:gd name="connsiteY4" fmla="*/ 0 h 12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1766">
                <a:moveTo>
                  <a:pt x="47625" y="0"/>
                </a:moveTo>
                <a:lnTo>
                  <a:pt x="1224136" y="2381"/>
                </a:lnTo>
                <a:lnTo>
                  <a:pt x="1188417" y="121766"/>
                </a:lnTo>
                <a:lnTo>
                  <a:pt x="0" y="121766"/>
                </a:lnTo>
                <a:lnTo>
                  <a:pt x="4762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1691680" y="116632"/>
            <a:ext cx="4824536" cy="338554"/>
          </a:xfrm>
          <a:custGeom>
            <a:avLst/>
            <a:gdLst>
              <a:gd name="connsiteX0" fmla="*/ 0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0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216364 w 1411626"/>
              <a:gd name="connsiteY2" fmla="*/ 267474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626" h="276999">
                <a:moveTo>
                  <a:pt x="85725" y="0"/>
                </a:moveTo>
                <a:lnTo>
                  <a:pt x="1411626" y="0"/>
                </a:lnTo>
                <a:lnTo>
                  <a:pt x="1216364" y="267474"/>
                </a:lnTo>
                <a:lnTo>
                  <a:pt x="0" y="276999"/>
                </a:lnTo>
                <a:lnTo>
                  <a:pt x="85725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Departamento de Operación e Inversión</a:t>
            </a:r>
          </a:p>
        </p:txBody>
      </p:sp>
      <p:sp>
        <p:nvSpPr>
          <p:cNvPr id="21" name="25 Onda"/>
          <p:cNvSpPr/>
          <p:nvPr userDrawn="1"/>
        </p:nvSpPr>
        <p:spPr>
          <a:xfrm flipH="1">
            <a:off x="1376" y="212427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2" name="25 Onda"/>
          <p:cNvSpPr/>
          <p:nvPr userDrawn="1"/>
        </p:nvSpPr>
        <p:spPr>
          <a:xfrm flipH="1">
            <a:off x="-1575" y="252115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4" name="Imagen 23"/>
          <p:cNvPicPr/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7812360" y="188640"/>
            <a:ext cx="1210439" cy="11752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>
            <a:picLocks noChangeAspect="1"/>
          </p:cNvPicPr>
          <p:nvPr userDrawn="1"/>
        </p:nvPicPr>
        <p:blipFill rotWithShape="1">
          <a:blip r:embed="rId14"/>
          <a:srcRect l="1538" t="20344" r="770" b="15263"/>
          <a:stretch/>
        </p:blipFill>
        <p:spPr>
          <a:xfrm>
            <a:off x="0" y="6147370"/>
            <a:ext cx="9144000" cy="185191"/>
          </a:xfrm>
          <a:prstGeom prst="rect">
            <a:avLst/>
          </a:prstGeom>
        </p:spPr>
      </p:pic>
      <p:grpSp>
        <p:nvGrpSpPr>
          <p:cNvPr id="69" name="68 Grupo"/>
          <p:cNvGrpSpPr/>
          <p:nvPr userDrawn="1"/>
        </p:nvGrpSpPr>
        <p:grpSpPr>
          <a:xfrm>
            <a:off x="6372200" y="1988840"/>
            <a:ext cx="2571884" cy="3528392"/>
            <a:chOff x="1546123" y="1575439"/>
            <a:chExt cx="1800535" cy="2539433"/>
          </a:xfrm>
          <a:solidFill>
            <a:srgbClr val="BEB2CE"/>
          </a:solidFill>
        </p:grpSpPr>
        <p:sp>
          <p:nvSpPr>
            <p:cNvPr id="70" name="13 Elipse"/>
            <p:cNvSpPr/>
            <p:nvPr userDrawn="1"/>
          </p:nvSpPr>
          <p:spPr>
            <a:xfrm rot="20317111">
              <a:off x="1546123" y="3139445"/>
              <a:ext cx="759216" cy="975427"/>
            </a:xfrm>
            <a:custGeom>
              <a:avLst/>
              <a:gdLst>
                <a:gd name="connsiteX0" fmla="*/ 0 w 699116"/>
                <a:gd name="connsiteY0" fmla="*/ 485489 h 970977"/>
                <a:gd name="connsiteX1" fmla="*/ 349558 w 699116"/>
                <a:gd name="connsiteY1" fmla="*/ 0 h 970977"/>
                <a:gd name="connsiteX2" fmla="*/ 699116 w 699116"/>
                <a:gd name="connsiteY2" fmla="*/ 485489 h 970977"/>
                <a:gd name="connsiteX3" fmla="*/ 349558 w 699116"/>
                <a:gd name="connsiteY3" fmla="*/ 970978 h 970977"/>
                <a:gd name="connsiteX4" fmla="*/ 0 w 699116"/>
                <a:gd name="connsiteY4" fmla="*/ 485489 h 970977"/>
                <a:gd name="connsiteX0" fmla="*/ 0 w 699116"/>
                <a:gd name="connsiteY0" fmla="*/ 494821 h 980310"/>
                <a:gd name="connsiteX1" fmla="*/ 349558 w 699116"/>
                <a:gd name="connsiteY1" fmla="*/ 9332 h 980310"/>
                <a:gd name="connsiteX2" fmla="*/ 699116 w 699116"/>
                <a:gd name="connsiteY2" fmla="*/ 494821 h 980310"/>
                <a:gd name="connsiteX3" fmla="*/ 349558 w 699116"/>
                <a:gd name="connsiteY3" fmla="*/ 980310 h 980310"/>
                <a:gd name="connsiteX4" fmla="*/ 0 w 699116"/>
                <a:gd name="connsiteY4" fmla="*/ 494821 h 980310"/>
                <a:gd name="connsiteX0" fmla="*/ 0 w 699116"/>
                <a:gd name="connsiteY0" fmla="*/ 464783 h 950272"/>
                <a:gd name="connsiteX1" fmla="*/ 352124 w 699116"/>
                <a:gd name="connsiteY1" fmla="*/ 7576 h 950272"/>
                <a:gd name="connsiteX2" fmla="*/ 699116 w 699116"/>
                <a:gd name="connsiteY2" fmla="*/ 464783 h 950272"/>
                <a:gd name="connsiteX3" fmla="*/ 349558 w 699116"/>
                <a:gd name="connsiteY3" fmla="*/ 950272 h 950272"/>
                <a:gd name="connsiteX4" fmla="*/ 0 w 699116"/>
                <a:gd name="connsiteY4" fmla="*/ 464783 h 950272"/>
                <a:gd name="connsiteX0" fmla="*/ 1094 w 700210"/>
                <a:gd name="connsiteY0" fmla="*/ 489880 h 975369"/>
                <a:gd name="connsiteX1" fmla="*/ 288175 w 700210"/>
                <a:gd name="connsiteY1" fmla="*/ 7207 h 975369"/>
                <a:gd name="connsiteX2" fmla="*/ 700210 w 700210"/>
                <a:gd name="connsiteY2" fmla="*/ 489880 h 975369"/>
                <a:gd name="connsiteX3" fmla="*/ 350652 w 700210"/>
                <a:gd name="connsiteY3" fmla="*/ 975369 h 975369"/>
                <a:gd name="connsiteX4" fmla="*/ 1094 w 700210"/>
                <a:gd name="connsiteY4" fmla="*/ 489880 h 975369"/>
                <a:gd name="connsiteX0" fmla="*/ 1094 w 700210"/>
                <a:gd name="connsiteY0" fmla="*/ 489880 h 987867"/>
                <a:gd name="connsiteX1" fmla="*/ 288175 w 700210"/>
                <a:gd name="connsiteY1" fmla="*/ 7207 h 987867"/>
                <a:gd name="connsiteX2" fmla="*/ 700210 w 700210"/>
                <a:gd name="connsiteY2" fmla="*/ 489880 h 987867"/>
                <a:gd name="connsiteX3" fmla="*/ 350652 w 700210"/>
                <a:gd name="connsiteY3" fmla="*/ 975369 h 987867"/>
                <a:gd name="connsiteX4" fmla="*/ 1094 w 700210"/>
                <a:gd name="connsiteY4" fmla="*/ 489880 h 987867"/>
                <a:gd name="connsiteX0" fmla="*/ 269 w 699385"/>
                <a:gd name="connsiteY0" fmla="*/ 489880 h 988109"/>
                <a:gd name="connsiteX1" fmla="*/ 287350 w 699385"/>
                <a:gd name="connsiteY1" fmla="*/ 7207 h 988109"/>
                <a:gd name="connsiteX2" fmla="*/ 699385 w 699385"/>
                <a:gd name="connsiteY2" fmla="*/ 489880 h 988109"/>
                <a:gd name="connsiteX3" fmla="*/ 315632 w 699385"/>
                <a:gd name="connsiteY3" fmla="*/ 975620 h 988109"/>
                <a:gd name="connsiteX4" fmla="*/ 269 w 699385"/>
                <a:gd name="connsiteY4" fmla="*/ 489880 h 988109"/>
                <a:gd name="connsiteX0" fmla="*/ 227 w 699343"/>
                <a:gd name="connsiteY0" fmla="*/ 482908 h 981137"/>
                <a:gd name="connsiteX1" fmla="*/ 287308 w 699343"/>
                <a:gd name="connsiteY1" fmla="*/ 235 h 981137"/>
                <a:gd name="connsiteX2" fmla="*/ 699343 w 699343"/>
                <a:gd name="connsiteY2" fmla="*/ 482908 h 981137"/>
                <a:gd name="connsiteX3" fmla="*/ 315590 w 699343"/>
                <a:gd name="connsiteY3" fmla="*/ 968648 h 981137"/>
                <a:gd name="connsiteX4" fmla="*/ 227 w 699343"/>
                <a:gd name="connsiteY4" fmla="*/ 482908 h 981137"/>
                <a:gd name="connsiteX0" fmla="*/ 397 w 699513"/>
                <a:gd name="connsiteY0" fmla="*/ 445160 h 943389"/>
                <a:gd name="connsiteX1" fmla="*/ 279500 w 699513"/>
                <a:gd name="connsiteY1" fmla="*/ 280 h 943389"/>
                <a:gd name="connsiteX2" fmla="*/ 699513 w 699513"/>
                <a:gd name="connsiteY2" fmla="*/ 445160 h 943389"/>
                <a:gd name="connsiteX3" fmla="*/ 315760 w 699513"/>
                <a:gd name="connsiteY3" fmla="*/ 930900 h 943389"/>
                <a:gd name="connsiteX4" fmla="*/ 397 w 699513"/>
                <a:gd name="connsiteY4" fmla="*/ 445160 h 943389"/>
                <a:gd name="connsiteX0" fmla="*/ 2264 w 701380"/>
                <a:gd name="connsiteY0" fmla="*/ 473155 h 971384"/>
                <a:gd name="connsiteX1" fmla="*/ 244606 w 701380"/>
                <a:gd name="connsiteY1" fmla="*/ 244 h 971384"/>
                <a:gd name="connsiteX2" fmla="*/ 701380 w 701380"/>
                <a:gd name="connsiteY2" fmla="*/ 473155 h 971384"/>
                <a:gd name="connsiteX3" fmla="*/ 317627 w 701380"/>
                <a:gd name="connsiteY3" fmla="*/ 958895 h 971384"/>
                <a:gd name="connsiteX4" fmla="*/ 2264 w 701380"/>
                <a:gd name="connsiteY4" fmla="*/ 473155 h 971384"/>
                <a:gd name="connsiteX0" fmla="*/ 542 w 699658"/>
                <a:gd name="connsiteY0" fmla="*/ 501660 h 999889"/>
                <a:gd name="connsiteX1" fmla="*/ 274513 w 699658"/>
                <a:gd name="connsiteY1" fmla="*/ 216 h 999889"/>
                <a:gd name="connsiteX2" fmla="*/ 699658 w 699658"/>
                <a:gd name="connsiteY2" fmla="*/ 501660 h 999889"/>
                <a:gd name="connsiteX3" fmla="*/ 315905 w 699658"/>
                <a:gd name="connsiteY3" fmla="*/ 987400 h 999889"/>
                <a:gd name="connsiteX4" fmla="*/ 542 w 699658"/>
                <a:gd name="connsiteY4" fmla="*/ 501660 h 999889"/>
                <a:gd name="connsiteX0" fmla="*/ 881 w 699997"/>
                <a:gd name="connsiteY0" fmla="*/ 478032 h 976261"/>
                <a:gd name="connsiteX1" fmla="*/ 265592 w 699997"/>
                <a:gd name="connsiteY1" fmla="*/ 240 h 976261"/>
                <a:gd name="connsiteX2" fmla="*/ 699997 w 699997"/>
                <a:gd name="connsiteY2" fmla="*/ 478032 h 976261"/>
                <a:gd name="connsiteX3" fmla="*/ 316244 w 699997"/>
                <a:gd name="connsiteY3" fmla="*/ 963772 h 976261"/>
                <a:gd name="connsiteX4" fmla="*/ 881 w 699997"/>
                <a:gd name="connsiteY4" fmla="*/ 478032 h 976261"/>
                <a:gd name="connsiteX0" fmla="*/ 881 w 717771"/>
                <a:gd name="connsiteY0" fmla="*/ 486744 h 981607"/>
                <a:gd name="connsiteX1" fmla="*/ 265592 w 717771"/>
                <a:gd name="connsiteY1" fmla="*/ 8952 h 981607"/>
                <a:gd name="connsiteX2" fmla="*/ 614412 w 717771"/>
                <a:gd name="connsiteY2" fmla="*/ 198144 h 981607"/>
                <a:gd name="connsiteX3" fmla="*/ 699997 w 717771"/>
                <a:gd name="connsiteY3" fmla="*/ 486744 h 981607"/>
                <a:gd name="connsiteX4" fmla="*/ 316244 w 717771"/>
                <a:gd name="connsiteY4" fmla="*/ 972484 h 981607"/>
                <a:gd name="connsiteX5" fmla="*/ 881 w 717771"/>
                <a:gd name="connsiteY5" fmla="*/ 486744 h 981607"/>
                <a:gd name="connsiteX0" fmla="*/ 291 w 712470"/>
                <a:gd name="connsiteY0" fmla="*/ 479026 h 973889"/>
                <a:gd name="connsiteX1" fmla="*/ 265002 w 712470"/>
                <a:gd name="connsiteY1" fmla="*/ 1234 h 973889"/>
                <a:gd name="connsiteX2" fmla="*/ 573684 w 712470"/>
                <a:gd name="connsiteY2" fmla="*/ 345195 h 973889"/>
                <a:gd name="connsiteX3" fmla="*/ 699407 w 712470"/>
                <a:gd name="connsiteY3" fmla="*/ 479026 h 973889"/>
                <a:gd name="connsiteX4" fmla="*/ 315654 w 712470"/>
                <a:gd name="connsiteY4" fmla="*/ 964766 h 973889"/>
                <a:gd name="connsiteX5" fmla="*/ 291 w 712470"/>
                <a:gd name="connsiteY5" fmla="*/ 479026 h 973889"/>
                <a:gd name="connsiteX0" fmla="*/ 377 w 712556"/>
                <a:gd name="connsiteY0" fmla="*/ 481215 h 976078"/>
                <a:gd name="connsiteX1" fmla="*/ 265088 w 712556"/>
                <a:gd name="connsiteY1" fmla="*/ 3423 h 976078"/>
                <a:gd name="connsiteX2" fmla="*/ 573770 w 712556"/>
                <a:gd name="connsiteY2" fmla="*/ 347384 h 976078"/>
                <a:gd name="connsiteX3" fmla="*/ 699493 w 712556"/>
                <a:gd name="connsiteY3" fmla="*/ 481215 h 976078"/>
                <a:gd name="connsiteX4" fmla="*/ 315740 w 712556"/>
                <a:gd name="connsiteY4" fmla="*/ 966955 h 976078"/>
                <a:gd name="connsiteX5" fmla="*/ 377 w 712556"/>
                <a:gd name="connsiteY5" fmla="*/ 481215 h 976078"/>
                <a:gd name="connsiteX0" fmla="*/ 377 w 759584"/>
                <a:gd name="connsiteY0" fmla="*/ 481215 h 967959"/>
                <a:gd name="connsiteX1" fmla="*/ 265088 w 759584"/>
                <a:gd name="connsiteY1" fmla="*/ 3423 h 967959"/>
                <a:gd name="connsiteX2" fmla="*/ 573770 w 759584"/>
                <a:gd name="connsiteY2" fmla="*/ 347384 h 967959"/>
                <a:gd name="connsiteX3" fmla="*/ 749863 w 759584"/>
                <a:gd name="connsiteY3" fmla="*/ 596407 h 967959"/>
                <a:gd name="connsiteX4" fmla="*/ 315740 w 759584"/>
                <a:gd name="connsiteY4" fmla="*/ 966955 h 967959"/>
                <a:gd name="connsiteX5" fmla="*/ 377 w 759584"/>
                <a:gd name="connsiteY5" fmla="*/ 481215 h 967959"/>
                <a:gd name="connsiteX0" fmla="*/ 377 w 759584"/>
                <a:gd name="connsiteY0" fmla="*/ 481215 h 981935"/>
                <a:gd name="connsiteX1" fmla="*/ 265088 w 759584"/>
                <a:gd name="connsiteY1" fmla="*/ 3423 h 981935"/>
                <a:gd name="connsiteX2" fmla="*/ 573770 w 759584"/>
                <a:gd name="connsiteY2" fmla="*/ 347384 h 981935"/>
                <a:gd name="connsiteX3" fmla="*/ 749863 w 759584"/>
                <a:gd name="connsiteY3" fmla="*/ 596407 h 981935"/>
                <a:gd name="connsiteX4" fmla="*/ 315740 w 759584"/>
                <a:gd name="connsiteY4" fmla="*/ 966955 h 981935"/>
                <a:gd name="connsiteX5" fmla="*/ 377 w 759584"/>
                <a:gd name="connsiteY5" fmla="*/ 481215 h 981935"/>
                <a:gd name="connsiteX0" fmla="*/ 9 w 759216"/>
                <a:gd name="connsiteY0" fmla="*/ 481207 h 975427"/>
                <a:gd name="connsiteX1" fmla="*/ 264720 w 759216"/>
                <a:gd name="connsiteY1" fmla="*/ 3415 h 975427"/>
                <a:gd name="connsiteX2" fmla="*/ 573402 w 759216"/>
                <a:gd name="connsiteY2" fmla="*/ 347376 h 975427"/>
                <a:gd name="connsiteX3" fmla="*/ 749495 w 759216"/>
                <a:gd name="connsiteY3" fmla="*/ 596399 h 975427"/>
                <a:gd name="connsiteX4" fmla="*/ 271987 w 759216"/>
                <a:gd name="connsiteY4" fmla="*/ 960191 h 975427"/>
                <a:gd name="connsiteX5" fmla="*/ 9 w 759216"/>
                <a:gd name="connsiteY5" fmla="*/ 481207 h 9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216" h="975427">
                  <a:moveTo>
                    <a:pt x="9" y="481207"/>
                  </a:moveTo>
                  <a:cubicBezTo>
                    <a:pt x="-1202" y="321744"/>
                    <a:pt x="126231" y="-38822"/>
                    <a:pt x="264720" y="3415"/>
                  </a:cubicBezTo>
                  <a:cubicBezTo>
                    <a:pt x="403209" y="45652"/>
                    <a:pt x="501001" y="267744"/>
                    <a:pt x="573402" y="347376"/>
                  </a:cubicBezTo>
                  <a:cubicBezTo>
                    <a:pt x="645803" y="427008"/>
                    <a:pt x="799190" y="467342"/>
                    <a:pt x="749495" y="596399"/>
                  </a:cubicBezTo>
                  <a:cubicBezTo>
                    <a:pt x="699800" y="725456"/>
                    <a:pt x="540094" y="1049093"/>
                    <a:pt x="271987" y="960191"/>
                  </a:cubicBezTo>
                  <a:cubicBezTo>
                    <a:pt x="3880" y="871289"/>
                    <a:pt x="1220" y="640670"/>
                    <a:pt x="9" y="481207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1" name="70 Elipse"/>
            <p:cNvSpPr/>
            <p:nvPr userDrawn="1"/>
          </p:nvSpPr>
          <p:spPr>
            <a:xfrm rot="21446692">
              <a:off x="2512993" y="1575439"/>
              <a:ext cx="720000" cy="72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4" name="73 Elipse"/>
            <p:cNvSpPr/>
            <p:nvPr userDrawn="1"/>
          </p:nvSpPr>
          <p:spPr>
            <a:xfrm rot="21446692">
              <a:off x="1995365" y="2152648"/>
              <a:ext cx="540000" cy="54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5" name="27 Rectángulo"/>
            <p:cNvSpPr/>
            <p:nvPr userDrawn="1"/>
          </p:nvSpPr>
          <p:spPr>
            <a:xfrm rot="21446692">
              <a:off x="1700546" y="3201648"/>
              <a:ext cx="611060" cy="411370"/>
            </a:xfrm>
            <a:custGeom>
              <a:avLst/>
              <a:gdLst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792088 w 792088"/>
                <a:gd name="connsiteY2" fmla="*/ 576064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325363 w 792088"/>
                <a:gd name="connsiteY2" fmla="*/ 380802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90352"/>
                <a:gd name="connsiteX1" fmla="*/ 792088 w 792088"/>
                <a:gd name="connsiteY1" fmla="*/ 0 h 590352"/>
                <a:gd name="connsiteX2" fmla="*/ 563488 w 792088"/>
                <a:gd name="connsiteY2" fmla="*/ 590352 h 590352"/>
                <a:gd name="connsiteX3" fmla="*/ 0 w 792088"/>
                <a:gd name="connsiteY3" fmla="*/ 576064 h 590352"/>
                <a:gd name="connsiteX4" fmla="*/ 0 w 792088"/>
                <a:gd name="connsiteY4" fmla="*/ 0 h 590352"/>
                <a:gd name="connsiteX0" fmla="*/ 0 w 563488"/>
                <a:gd name="connsiteY0" fmla="*/ 0 h 590352"/>
                <a:gd name="connsiteX1" fmla="*/ 434901 w 563488"/>
                <a:gd name="connsiteY1" fmla="*/ 0 h 590352"/>
                <a:gd name="connsiteX2" fmla="*/ 563488 w 563488"/>
                <a:gd name="connsiteY2" fmla="*/ 590352 h 590352"/>
                <a:gd name="connsiteX3" fmla="*/ 0 w 563488"/>
                <a:gd name="connsiteY3" fmla="*/ 576064 h 590352"/>
                <a:gd name="connsiteX4" fmla="*/ 0 w 563488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4762 w 834951"/>
                <a:gd name="connsiteY0" fmla="*/ 952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9526 h 557015"/>
                <a:gd name="connsiteX0" fmla="*/ 4762 w 834951"/>
                <a:gd name="connsiteY0" fmla="*/ 2857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2857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47490"/>
                <a:gd name="connsiteX1" fmla="*/ 835409 w 835409"/>
                <a:gd name="connsiteY1" fmla="*/ 0 h 547490"/>
                <a:gd name="connsiteX2" fmla="*/ 535371 w 835409"/>
                <a:gd name="connsiteY2" fmla="*/ 547490 h 547490"/>
                <a:gd name="connsiteX3" fmla="*/ 458 w 835409"/>
                <a:gd name="connsiteY3" fmla="*/ 542727 h 547490"/>
                <a:gd name="connsiteX4" fmla="*/ 458 w 835409"/>
                <a:gd name="connsiteY4" fmla="*/ 9526 h 547490"/>
                <a:gd name="connsiteX0" fmla="*/ 458 w 835409"/>
                <a:gd name="connsiteY0" fmla="*/ 10014 h 547978"/>
                <a:gd name="connsiteX1" fmla="*/ 835409 w 835409"/>
                <a:gd name="connsiteY1" fmla="*/ 488 h 547978"/>
                <a:gd name="connsiteX2" fmla="*/ 535371 w 835409"/>
                <a:gd name="connsiteY2" fmla="*/ 547978 h 547978"/>
                <a:gd name="connsiteX3" fmla="*/ 458 w 835409"/>
                <a:gd name="connsiteY3" fmla="*/ 543215 h 547978"/>
                <a:gd name="connsiteX4" fmla="*/ 458 w 835409"/>
                <a:gd name="connsiteY4" fmla="*/ 10014 h 547978"/>
                <a:gd name="connsiteX0" fmla="*/ 458 w 835558"/>
                <a:gd name="connsiteY0" fmla="*/ 9526 h 547490"/>
                <a:gd name="connsiteX1" fmla="*/ 835409 w 835558"/>
                <a:gd name="connsiteY1" fmla="*/ 0 h 547490"/>
                <a:gd name="connsiteX2" fmla="*/ 535371 w 835558"/>
                <a:gd name="connsiteY2" fmla="*/ 547490 h 547490"/>
                <a:gd name="connsiteX3" fmla="*/ 458 w 835558"/>
                <a:gd name="connsiteY3" fmla="*/ 542727 h 547490"/>
                <a:gd name="connsiteX4" fmla="*/ 458 w 835558"/>
                <a:gd name="connsiteY4" fmla="*/ 9526 h 547490"/>
                <a:gd name="connsiteX0" fmla="*/ 458 w 838755"/>
                <a:gd name="connsiteY0" fmla="*/ 9526 h 554160"/>
                <a:gd name="connsiteX1" fmla="*/ 835409 w 838755"/>
                <a:gd name="connsiteY1" fmla="*/ 0 h 554160"/>
                <a:gd name="connsiteX2" fmla="*/ 802249 w 838755"/>
                <a:gd name="connsiteY2" fmla="*/ 554160 h 554160"/>
                <a:gd name="connsiteX3" fmla="*/ 458 w 838755"/>
                <a:gd name="connsiteY3" fmla="*/ 542727 h 554160"/>
                <a:gd name="connsiteX4" fmla="*/ 458 w 838755"/>
                <a:gd name="connsiteY4" fmla="*/ 9526 h 554160"/>
                <a:gd name="connsiteX0" fmla="*/ 62 w 864067"/>
                <a:gd name="connsiteY0" fmla="*/ 0 h 572291"/>
                <a:gd name="connsiteX1" fmla="*/ 860721 w 864067"/>
                <a:gd name="connsiteY1" fmla="*/ 18131 h 572291"/>
                <a:gd name="connsiteX2" fmla="*/ 827561 w 864067"/>
                <a:gd name="connsiteY2" fmla="*/ 572291 h 572291"/>
                <a:gd name="connsiteX3" fmla="*/ 25770 w 864067"/>
                <a:gd name="connsiteY3" fmla="*/ 560858 h 572291"/>
                <a:gd name="connsiteX4" fmla="*/ 62 w 864067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305135 w 864012"/>
                <a:gd name="connsiteY3" fmla="*/ 493542 h 572291"/>
                <a:gd name="connsiteX4" fmla="*/ 7 w 864012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295706 w 864012"/>
                <a:gd name="connsiteY3" fmla="*/ 552816 h 572291"/>
                <a:gd name="connsiteX4" fmla="*/ 7 w 864012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05" h="572291">
                  <a:moveTo>
                    <a:pt x="0" y="0"/>
                  </a:moveTo>
                  <a:lnTo>
                    <a:pt x="860659" y="18131"/>
                  </a:lnTo>
                  <a:cubicBezTo>
                    <a:pt x="868093" y="210621"/>
                    <a:pt x="865600" y="315181"/>
                    <a:pt x="827499" y="572291"/>
                  </a:cubicBezTo>
                  <a:lnTo>
                    <a:pt x="295699" y="552816"/>
                  </a:lnTo>
                  <a:cubicBezTo>
                    <a:pt x="297286" y="375082"/>
                    <a:pt x="206836" y="40978"/>
                    <a:pt x="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6" name="75 Elipse"/>
            <p:cNvSpPr/>
            <p:nvPr userDrawn="1"/>
          </p:nvSpPr>
          <p:spPr>
            <a:xfrm rot="21446692">
              <a:off x="1642171" y="2733959"/>
              <a:ext cx="414720" cy="41472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2" name="26 Rectángulo"/>
            <p:cNvSpPr/>
            <p:nvPr userDrawn="1"/>
          </p:nvSpPr>
          <p:spPr>
            <a:xfrm rot="21446692">
              <a:off x="1917930" y="2747922"/>
              <a:ext cx="882706" cy="1343310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srgbClr val="C0504D"/>
                </a:solidFill>
              </a:endParaRPr>
            </a:p>
          </p:txBody>
        </p:sp>
        <p:sp>
          <p:nvSpPr>
            <p:cNvPr id="73" name="26 Rectángulo"/>
            <p:cNvSpPr/>
            <p:nvPr userDrawn="1"/>
          </p:nvSpPr>
          <p:spPr>
            <a:xfrm rot="21446692">
              <a:off x="2243275" y="2388128"/>
              <a:ext cx="1103383" cy="1679138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2 Rectángulo"/>
          <p:cNvSpPr/>
          <p:nvPr userDrawn="1"/>
        </p:nvSpPr>
        <p:spPr>
          <a:xfrm>
            <a:off x="0" y="1707837"/>
            <a:ext cx="9144000" cy="396044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" y="14212"/>
            <a:ext cx="1440000" cy="5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3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3499" y="1763858"/>
            <a:ext cx="2719052" cy="3670110"/>
          </a:xfrm>
          <a:prstGeom prst="rect">
            <a:avLst/>
          </a:prstGeom>
          <a:ln>
            <a:noFill/>
          </a:ln>
        </p:spPr>
      </p:pic>
      <p:sp>
        <p:nvSpPr>
          <p:cNvPr id="24" name="2055 Rectángulo"/>
          <p:cNvSpPr/>
          <p:nvPr/>
        </p:nvSpPr>
        <p:spPr>
          <a:xfrm>
            <a:off x="1689100" y="-2"/>
            <a:ext cx="6736566" cy="5768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275" y="2137955"/>
            <a:ext cx="9175275" cy="2987299"/>
          </a:xfrm>
          <a:prstGeom prst="rect">
            <a:avLst/>
          </a:prstGeom>
          <a:ln>
            <a:noFill/>
          </a:ln>
        </p:spPr>
      </p:pic>
      <p:pic>
        <p:nvPicPr>
          <p:cNvPr id="29" name="Imagen 28"/>
          <p:cNvPicPr>
            <a:picLocks noChangeAspect="1"/>
          </p:cNvPicPr>
          <p:nvPr userDrawn="1"/>
        </p:nvPicPr>
        <p:blipFill rotWithShape="1">
          <a:blip r:embed="rId5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2" b="7970"/>
          <a:stretch/>
        </p:blipFill>
        <p:spPr>
          <a:xfrm>
            <a:off x="552" y="0"/>
            <a:ext cx="1688548" cy="576815"/>
          </a:xfrm>
          <a:prstGeom prst="rect">
            <a:avLst/>
          </a:prstGeom>
        </p:spPr>
      </p:pic>
      <p:sp>
        <p:nvSpPr>
          <p:cNvPr id="39" name="2 Rectángulo"/>
          <p:cNvSpPr/>
          <p:nvPr userDrawn="1"/>
        </p:nvSpPr>
        <p:spPr>
          <a:xfrm>
            <a:off x="-1275008" y="576815"/>
            <a:ext cx="11281893" cy="614466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28" name="Imagen 27"/>
          <p:cNvPicPr/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564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2055 Rectángulo"/>
          <p:cNvSpPr/>
          <p:nvPr/>
        </p:nvSpPr>
        <p:spPr>
          <a:xfrm>
            <a:off x="1619672" y="128700"/>
            <a:ext cx="4158992" cy="326232"/>
          </a:xfrm>
          <a:custGeom>
            <a:avLst/>
            <a:gdLst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224136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188417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47625 w 1224136"/>
              <a:gd name="connsiteY0" fmla="*/ 0 h 121766"/>
              <a:gd name="connsiteX1" fmla="*/ 1224136 w 1224136"/>
              <a:gd name="connsiteY1" fmla="*/ 2381 h 121766"/>
              <a:gd name="connsiteX2" fmla="*/ 1188417 w 1224136"/>
              <a:gd name="connsiteY2" fmla="*/ 121766 h 121766"/>
              <a:gd name="connsiteX3" fmla="*/ 0 w 1224136"/>
              <a:gd name="connsiteY3" fmla="*/ 121766 h 121766"/>
              <a:gd name="connsiteX4" fmla="*/ 47625 w 1224136"/>
              <a:gd name="connsiteY4" fmla="*/ 0 h 12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1766">
                <a:moveTo>
                  <a:pt x="47625" y="0"/>
                </a:moveTo>
                <a:lnTo>
                  <a:pt x="1224136" y="2381"/>
                </a:lnTo>
                <a:lnTo>
                  <a:pt x="1188417" y="121766"/>
                </a:lnTo>
                <a:lnTo>
                  <a:pt x="0" y="121766"/>
                </a:lnTo>
                <a:lnTo>
                  <a:pt x="4762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1691680" y="116632"/>
            <a:ext cx="4824536" cy="338554"/>
          </a:xfrm>
          <a:custGeom>
            <a:avLst/>
            <a:gdLst>
              <a:gd name="connsiteX0" fmla="*/ 0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0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216364 w 1411626"/>
              <a:gd name="connsiteY2" fmla="*/ 267474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626" h="276999">
                <a:moveTo>
                  <a:pt x="85725" y="0"/>
                </a:moveTo>
                <a:lnTo>
                  <a:pt x="1411626" y="0"/>
                </a:lnTo>
                <a:lnTo>
                  <a:pt x="1216364" y="267474"/>
                </a:lnTo>
                <a:lnTo>
                  <a:pt x="0" y="276999"/>
                </a:lnTo>
                <a:lnTo>
                  <a:pt x="85725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Departamento de Operación e Inversión</a:t>
            </a:r>
          </a:p>
        </p:txBody>
      </p:sp>
      <p:sp>
        <p:nvSpPr>
          <p:cNvPr id="21" name="25 Onda"/>
          <p:cNvSpPr/>
          <p:nvPr userDrawn="1"/>
        </p:nvSpPr>
        <p:spPr>
          <a:xfrm flipH="1">
            <a:off x="1376" y="212427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2" name="25 Onda"/>
          <p:cNvSpPr/>
          <p:nvPr userDrawn="1"/>
        </p:nvSpPr>
        <p:spPr>
          <a:xfrm flipH="1">
            <a:off x="-1575" y="252115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4" name="Imagen 23"/>
          <p:cNvPicPr/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7812360" y="188640"/>
            <a:ext cx="1210439" cy="11752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>
            <a:picLocks noChangeAspect="1"/>
          </p:cNvPicPr>
          <p:nvPr userDrawn="1"/>
        </p:nvPicPr>
        <p:blipFill rotWithShape="1">
          <a:blip r:embed="rId14"/>
          <a:srcRect l="1538" t="20344" r="770" b="15263"/>
          <a:stretch/>
        </p:blipFill>
        <p:spPr>
          <a:xfrm>
            <a:off x="0" y="6147370"/>
            <a:ext cx="9144000" cy="185191"/>
          </a:xfrm>
          <a:prstGeom prst="rect">
            <a:avLst/>
          </a:prstGeom>
        </p:spPr>
      </p:pic>
      <p:grpSp>
        <p:nvGrpSpPr>
          <p:cNvPr id="69" name="68 Grupo"/>
          <p:cNvGrpSpPr/>
          <p:nvPr userDrawn="1"/>
        </p:nvGrpSpPr>
        <p:grpSpPr>
          <a:xfrm>
            <a:off x="6372200" y="1988840"/>
            <a:ext cx="2571884" cy="3528392"/>
            <a:chOff x="1546123" y="1575439"/>
            <a:chExt cx="1800535" cy="2539433"/>
          </a:xfrm>
          <a:solidFill>
            <a:srgbClr val="BEB2CE"/>
          </a:solidFill>
        </p:grpSpPr>
        <p:sp>
          <p:nvSpPr>
            <p:cNvPr id="70" name="13 Elipse"/>
            <p:cNvSpPr/>
            <p:nvPr userDrawn="1"/>
          </p:nvSpPr>
          <p:spPr>
            <a:xfrm rot="20317111">
              <a:off x="1546123" y="3139445"/>
              <a:ext cx="759216" cy="975427"/>
            </a:xfrm>
            <a:custGeom>
              <a:avLst/>
              <a:gdLst>
                <a:gd name="connsiteX0" fmla="*/ 0 w 699116"/>
                <a:gd name="connsiteY0" fmla="*/ 485489 h 970977"/>
                <a:gd name="connsiteX1" fmla="*/ 349558 w 699116"/>
                <a:gd name="connsiteY1" fmla="*/ 0 h 970977"/>
                <a:gd name="connsiteX2" fmla="*/ 699116 w 699116"/>
                <a:gd name="connsiteY2" fmla="*/ 485489 h 970977"/>
                <a:gd name="connsiteX3" fmla="*/ 349558 w 699116"/>
                <a:gd name="connsiteY3" fmla="*/ 970978 h 970977"/>
                <a:gd name="connsiteX4" fmla="*/ 0 w 699116"/>
                <a:gd name="connsiteY4" fmla="*/ 485489 h 970977"/>
                <a:gd name="connsiteX0" fmla="*/ 0 w 699116"/>
                <a:gd name="connsiteY0" fmla="*/ 494821 h 980310"/>
                <a:gd name="connsiteX1" fmla="*/ 349558 w 699116"/>
                <a:gd name="connsiteY1" fmla="*/ 9332 h 980310"/>
                <a:gd name="connsiteX2" fmla="*/ 699116 w 699116"/>
                <a:gd name="connsiteY2" fmla="*/ 494821 h 980310"/>
                <a:gd name="connsiteX3" fmla="*/ 349558 w 699116"/>
                <a:gd name="connsiteY3" fmla="*/ 980310 h 980310"/>
                <a:gd name="connsiteX4" fmla="*/ 0 w 699116"/>
                <a:gd name="connsiteY4" fmla="*/ 494821 h 980310"/>
                <a:gd name="connsiteX0" fmla="*/ 0 w 699116"/>
                <a:gd name="connsiteY0" fmla="*/ 464783 h 950272"/>
                <a:gd name="connsiteX1" fmla="*/ 352124 w 699116"/>
                <a:gd name="connsiteY1" fmla="*/ 7576 h 950272"/>
                <a:gd name="connsiteX2" fmla="*/ 699116 w 699116"/>
                <a:gd name="connsiteY2" fmla="*/ 464783 h 950272"/>
                <a:gd name="connsiteX3" fmla="*/ 349558 w 699116"/>
                <a:gd name="connsiteY3" fmla="*/ 950272 h 950272"/>
                <a:gd name="connsiteX4" fmla="*/ 0 w 699116"/>
                <a:gd name="connsiteY4" fmla="*/ 464783 h 950272"/>
                <a:gd name="connsiteX0" fmla="*/ 1094 w 700210"/>
                <a:gd name="connsiteY0" fmla="*/ 489880 h 975369"/>
                <a:gd name="connsiteX1" fmla="*/ 288175 w 700210"/>
                <a:gd name="connsiteY1" fmla="*/ 7207 h 975369"/>
                <a:gd name="connsiteX2" fmla="*/ 700210 w 700210"/>
                <a:gd name="connsiteY2" fmla="*/ 489880 h 975369"/>
                <a:gd name="connsiteX3" fmla="*/ 350652 w 700210"/>
                <a:gd name="connsiteY3" fmla="*/ 975369 h 975369"/>
                <a:gd name="connsiteX4" fmla="*/ 1094 w 700210"/>
                <a:gd name="connsiteY4" fmla="*/ 489880 h 975369"/>
                <a:gd name="connsiteX0" fmla="*/ 1094 w 700210"/>
                <a:gd name="connsiteY0" fmla="*/ 489880 h 987867"/>
                <a:gd name="connsiteX1" fmla="*/ 288175 w 700210"/>
                <a:gd name="connsiteY1" fmla="*/ 7207 h 987867"/>
                <a:gd name="connsiteX2" fmla="*/ 700210 w 700210"/>
                <a:gd name="connsiteY2" fmla="*/ 489880 h 987867"/>
                <a:gd name="connsiteX3" fmla="*/ 350652 w 700210"/>
                <a:gd name="connsiteY3" fmla="*/ 975369 h 987867"/>
                <a:gd name="connsiteX4" fmla="*/ 1094 w 700210"/>
                <a:gd name="connsiteY4" fmla="*/ 489880 h 987867"/>
                <a:gd name="connsiteX0" fmla="*/ 269 w 699385"/>
                <a:gd name="connsiteY0" fmla="*/ 489880 h 988109"/>
                <a:gd name="connsiteX1" fmla="*/ 287350 w 699385"/>
                <a:gd name="connsiteY1" fmla="*/ 7207 h 988109"/>
                <a:gd name="connsiteX2" fmla="*/ 699385 w 699385"/>
                <a:gd name="connsiteY2" fmla="*/ 489880 h 988109"/>
                <a:gd name="connsiteX3" fmla="*/ 315632 w 699385"/>
                <a:gd name="connsiteY3" fmla="*/ 975620 h 988109"/>
                <a:gd name="connsiteX4" fmla="*/ 269 w 699385"/>
                <a:gd name="connsiteY4" fmla="*/ 489880 h 988109"/>
                <a:gd name="connsiteX0" fmla="*/ 227 w 699343"/>
                <a:gd name="connsiteY0" fmla="*/ 482908 h 981137"/>
                <a:gd name="connsiteX1" fmla="*/ 287308 w 699343"/>
                <a:gd name="connsiteY1" fmla="*/ 235 h 981137"/>
                <a:gd name="connsiteX2" fmla="*/ 699343 w 699343"/>
                <a:gd name="connsiteY2" fmla="*/ 482908 h 981137"/>
                <a:gd name="connsiteX3" fmla="*/ 315590 w 699343"/>
                <a:gd name="connsiteY3" fmla="*/ 968648 h 981137"/>
                <a:gd name="connsiteX4" fmla="*/ 227 w 699343"/>
                <a:gd name="connsiteY4" fmla="*/ 482908 h 981137"/>
                <a:gd name="connsiteX0" fmla="*/ 397 w 699513"/>
                <a:gd name="connsiteY0" fmla="*/ 445160 h 943389"/>
                <a:gd name="connsiteX1" fmla="*/ 279500 w 699513"/>
                <a:gd name="connsiteY1" fmla="*/ 280 h 943389"/>
                <a:gd name="connsiteX2" fmla="*/ 699513 w 699513"/>
                <a:gd name="connsiteY2" fmla="*/ 445160 h 943389"/>
                <a:gd name="connsiteX3" fmla="*/ 315760 w 699513"/>
                <a:gd name="connsiteY3" fmla="*/ 930900 h 943389"/>
                <a:gd name="connsiteX4" fmla="*/ 397 w 699513"/>
                <a:gd name="connsiteY4" fmla="*/ 445160 h 943389"/>
                <a:gd name="connsiteX0" fmla="*/ 2264 w 701380"/>
                <a:gd name="connsiteY0" fmla="*/ 473155 h 971384"/>
                <a:gd name="connsiteX1" fmla="*/ 244606 w 701380"/>
                <a:gd name="connsiteY1" fmla="*/ 244 h 971384"/>
                <a:gd name="connsiteX2" fmla="*/ 701380 w 701380"/>
                <a:gd name="connsiteY2" fmla="*/ 473155 h 971384"/>
                <a:gd name="connsiteX3" fmla="*/ 317627 w 701380"/>
                <a:gd name="connsiteY3" fmla="*/ 958895 h 971384"/>
                <a:gd name="connsiteX4" fmla="*/ 2264 w 701380"/>
                <a:gd name="connsiteY4" fmla="*/ 473155 h 971384"/>
                <a:gd name="connsiteX0" fmla="*/ 542 w 699658"/>
                <a:gd name="connsiteY0" fmla="*/ 501660 h 999889"/>
                <a:gd name="connsiteX1" fmla="*/ 274513 w 699658"/>
                <a:gd name="connsiteY1" fmla="*/ 216 h 999889"/>
                <a:gd name="connsiteX2" fmla="*/ 699658 w 699658"/>
                <a:gd name="connsiteY2" fmla="*/ 501660 h 999889"/>
                <a:gd name="connsiteX3" fmla="*/ 315905 w 699658"/>
                <a:gd name="connsiteY3" fmla="*/ 987400 h 999889"/>
                <a:gd name="connsiteX4" fmla="*/ 542 w 699658"/>
                <a:gd name="connsiteY4" fmla="*/ 501660 h 999889"/>
                <a:gd name="connsiteX0" fmla="*/ 881 w 699997"/>
                <a:gd name="connsiteY0" fmla="*/ 478032 h 976261"/>
                <a:gd name="connsiteX1" fmla="*/ 265592 w 699997"/>
                <a:gd name="connsiteY1" fmla="*/ 240 h 976261"/>
                <a:gd name="connsiteX2" fmla="*/ 699997 w 699997"/>
                <a:gd name="connsiteY2" fmla="*/ 478032 h 976261"/>
                <a:gd name="connsiteX3" fmla="*/ 316244 w 699997"/>
                <a:gd name="connsiteY3" fmla="*/ 963772 h 976261"/>
                <a:gd name="connsiteX4" fmla="*/ 881 w 699997"/>
                <a:gd name="connsiteY4" fmla="*/ 478032 h 976261"/>
                <a:gd name="connsiteX0" fmla="*/ 881 w 717771"/>
                <a:gd name="connsiteY0" fmla="*/ 486744 h 981607"/>
                <a:gd name="connsiteX1" fmla="*/ 265592 w 717771"/>
                <a:gd name="connsiteY1" fmla="*/ 8952 h 981607"/>
                <a:gd name="connsiteX2" fmla="*/ 614412 w 717771"/>
                <a:gd name="connsiteY2" fmla="*/ 198144 h 981607"/>
                <a:gd name="connsiteX3" fmla="*/ 699997 w 717771"/>
                <a:gd name="connsiteY3" fmla="*/ 486744 h 981607"/>
                <a:gd name="connsiteX4" fmla="*/ 316244 w 717771"/>
                <a:gd name="connsiteY4" fmla="*/ 972484 h 981607"/>
                <a:gd name="connsiteX5" fmla="*/ 881 w 717771"/>
                <a:gd name="connsiteY5" fmla="*/ 486744 h 981607"/>
                <a:gd name="connsiteX0" fmla="*/ 291 w 712470"/>
                <a:gd name="connsiteY0" fmla="*/ 479026 h 973889"/>
                <a:gd name="connsiteX1" fmla="*/ 265002 w 712470"/>
                <a:gd name="connsiteY1" fmla="*/ 1234 h 973889"/>
                <a:gd name="connsiteX2" fmla="*/ 573684 w 712470"/>
                <a:gd name="connsiteY2" fmla="*/ 345195 h 973889"/>
                <a:gd name="connsiteX3" fmla="*/ 699407 w 712470"/>
                <a:gd name="connsiteY3" fmla="*/ 479026 h 973889"/>
                <a:gd name="connsiteX4" fmla="*/ 315654 w 712470"/>
                <a:gd name="connsiteY4" fmla="*/ 964766 h 973889"/>
                <a:gd name="connsiteX5" fmla="*/ 291 w 712470"/>
                <a:gd name="connsiteY5" fmla="*/ 479026 h 973889"/>
                <a:gd name="connsiteX0" fmla="*/ 377 w 712556"/>
                <a:gd name="connsiteY0" fmla="*/ 481215 h 976078"/>
                <a:gd name="connsiteX1" fmla="*/ 265088 w 712556"/>
                <a:gd name="connsiteY1" fmla="*/ 3423 h 976078"/>
                <a:gd name="connsiteX2" fmla="*/ 573770 w 712556"/>
                <a:gd name="connsiteY2" fmla="*/ 347384 h 976078"/>
                <a:gd name="connsiteX3" fmla="*/ 699493 w 712556"/>
                <a:gd name="connsiteY3" fmla="*/ 481215 h 976078"/>
                <a:gd name="connsiteX4" fmla="*/ 315740 w 712556"/>
                <a:gd name="connsiteY4" fmla="*/ 966955 h 976078"/>
                <a:gd name="connsiteX5" fmla="*/ 377 w 712556"/>
                <a:gd name="connsiteY5" fmla="*/ 481215 h 976078"/>
                <a:gd name="connsiteX0" fmla="*/ 377 w 759584"/>
                <a:gd name="connsiteY0" fmla="*/ 481215 h 967959"/>
                <a:gd name="connsiteX1" fmla="*/ 265088 w 759584"/>
                <a:gd name="connsiteY1" fmla="*/ 3423 h 967959"/>
                <a:gd name="connsiteX2" fmla="*/ 573770 w 759584"/>
                <a:gd name="connsiteY2" fmla="*/ 347384 h 967959"/>
                <a:gd name="connsiteX3" fmla="*/ 749863 w 759584"/>
                <a:gd name="connsiteY3" fmla="*/ 596407 h 967959"/>
                <a:gd name="connsiteX4" fmla="*/ 315740 w 759584"/>
                <a:gd name="connsiteY4" fmla="*/ 966955 h 967959"/>
                <a:gd name="connsiteX5" fmla="*/ 377 w 759584"/>
                <a:gd name="connsiteY5" fmla="*/ 481215 h 967959"/>
                <a:gd name="connsiteX0" fmla="*/ 377 w 759584"/>
                <a:gd name="connsiteY0" fmla="*/ 481215 h 981935"/>
                <a:gd name="connsiteX1" fmla="*/ 265088 w 759584"/>
                <a:gd name="connsiteY1" fmla="*/ 3423 h 981935"/>
                <a:gd name="connsiteX2" fmla="*/ 573770 w 759584"/>
                <a:gd name="connsiteY2" fmla="*/ 347384 h 981935"/>
                <a:gd name="connsiteX3" fmla="*/ 749863 w 759584"/>
                <a:gd name="connsiteY3" fmla="*/ 596407 h 981935"/>
                <a:gd name="connsiteX4" fmla="*/ 315740 w 759584"/>
                <a:gd name="connsiteY4" fmla="*/ 966955 h 981935"/>
                <a:gd name="connsiteX5" fmla="*/ 377 w 759584"/>
                <a:gd name="connsiteY5" fmla="*/ 481215 h 981935"/>
                <a:gd name="connsiteX0" fmla="*/ 9 w 759216"/>
                <a:gd name="connsiteY0" fmla="*/ 481207 h 975427"/>
                <a:gd name="connsiteX1" fmla="*/ 264720 w 759216"/>
                <a:gd name="connsiteY1" fmla="*/ 3415 h 975427"/>
                <a:gd name="connsiteX2" fmla="*/ 573402 w 759216"/>
                <a:gd name="connsiteY2" fmla="*/ 347376 h 975427"/>
                <a:gd name="connsiteX3" fmla="*/ 749495 w 759216"/>
                <a:gd name="connsiteY3" fmla="*/ 596399 h 975427"/>
                <a:gd name="connsiteX4" fmla="*/ 271987 w 759216"/>
                <a:gd name="connsiteY4" fmla="*/ 960191 h 975427"/>
                <a:gd name="connsiteX5" fmla="*/ 9 w 759216"/>
                <a:gd name="connsiteY5" fmla="*/ 481207 h 9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216" h="975427">
                  <a:moveTo>
                    <a:pt x="9" y="481207"/>
                  </a:moveTo>
                  <a:cubicBezTo>
                    <a:pt x="-1202" y="321744"/>
                    <a:pt x="126231" y="-38822"/>
                    <a:pt x="264720" y="3415"/>
                  </a:cubicBezTo>
                  <a:cubicBezTo>
                    <a:pt x="403209" y="45652"/>
                    <a:pt x="501001" y="267744"/>
                    <a:pt x="573402" y="347376"/>
                  </a:cubicBezTo>
                  <a:cubicBezTo>
                    <a:pt x="645803" y="427008"/>
                    <a:pt x="799190" y="467342"/>
                    <a:pt x="749495" y="596399"/>
                  </a:cubicBezTo>
                  <a:cubicBezTo>
                    <a:pt x="699800" y="725456"/>
                    <a:pt x="540094" y="1049093"/>
                    <a:pt x="271987" y="960191"/>
                  </a:cubicBezTo>
                  <a:cubicBezTo>
                    <a:pt x="3880" y="871289"/>
                    <a:pt x="1220" y="640670"/>
                    <a:pt x="9" y="481207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1" name="70 Elipse"/>
            <p:cNvSpPr/>
            <p:nvPr userDrawn="1"/>
          </p:nvSpPr>
          <p:spPr>
            <a:xfrm rot="21446692">
              <a:off x="2512993" y="1575439"/>
              <a:ext cx="720000" cy="72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4" name="73 Elipse"/>
            <p:cNvSpPr/>
            <p:nvPr userDrawn="1"/>
          </p:nvSpPr>
          <p:spPr>
            <a:xfrm rot="21446692">
              <a:off x="1995365" y="2152648"/>
              <a:ext cx="540000" cy="54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5" name="27 Rectángulo"/>
            <p:cNvSpPr/>
            <p:nvPr userDrawn="1"/>
          </p:nvSpPr>
          <p:spPr>
            <a:xfrm rot="21446692">
              <a:off x="1700546" y="3201648"/>
              <a:ext cx="611060" cy="411370"/>
            </a:xfrm>
            <a:custGeom>
              <a:avLst/>
              <a:gdLst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792088 w 792088"/>
                <a:gd name="connsiteY2" fmla="*/ 576064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325363 w 792088"/>
                <a:gd name="connsiteY2" fmla="*/ 380802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90352"/>
                <a:gd name="connsiteX1" fmla="*/ 792088 w 792088"/>
                <a:gd name="connsiteY1" fmla="*/ 0 h 590352"/>
                <a:gd name="connsiteX2" fmla="*/ 563488 w 792088"/>
                <a:gd name="connsiteY2" fmla="*/ 590352 h 590352"/>
                <a:gd name="connsiteX3" fmla="*/ 0 w 792088"/>
                <a:gd name="connsiteY3" fmla="*/ 576064 h 590352"/>
                <a:gd name="connsiteX4" fmla="*/ 0 w 792088"/>
                <a:gd name="connsiteY4" fmla="*/ 0 h 590352"/>
                <a:gd name="connsiteX0" fmla="*/ 0 w 563488"/>
                <a:gd name="connsiteY0" fmla="*/ 0 h 590352"/>
                <a:gd name="connsiteX1" fmla="*/ 434901 w 563488"/>
                <a:gd name="connsiteY1" fmla="*/ 0 h 590352"/>
                <a:gd name="connsiteX2" fmla="*/ 563488 w 563488"/>
                <a:gd name="connsiteY2" fmla="*/ 590352 h 590352"/>
                <a:gd name="connsiteX3" fmla="*/ 0 w 563488"/>
                <a:gd name="connsiteY3" fmla="*/ 576064 h 590352"/>
                <a:gd name="connsiteX4" fmla="*/ 0 w 563488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4762 w 834951"/>
                <a:gd name="connsiteY0" fmla="*/ 952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9526 h 557015"/>
                <a:gd name="connsiteX0" fmla="*/ 4762 w 834951"/>
                <a:gd name="connsiteY0" fmla="*/ 2857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2857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47490"/>
                <a:gd name="connsiteX1" fmla="*/ 835409 w 835409"/>
                <a:gd name="connsiteY1" fmla="*/ 0 h 547490"/>
                <a:gd name="connsiteX2" fmla="*/ 535371 w 835409"/>
                <a:gd name="connsiteY2" fmla="*/ 547490 h 547490"/>
                <a:gd name="connsiteX3" fmla="*/ 458 w 835409"/>
                <a:gd name="connsiteY3" fmla="*/ 542727 h 547490"/>
                <a:gd name="connsiteX4" fmla="*/ 458 w 835409"/>
                <a:gd name="connsiteY4" fmla="*/ 9526 h 547490"/>
                <a:gd name="connsiteX0" fmla="*/ 458 w 835409"/>
                <a:gd name="connsiteY0" fmla="*/ 10014 h 547978"/>
                <a:gd name="connsiteX1" fmla="*/ 835409 w 835409"/>
                <a:gd name="connsiteY1" fmla="*/ 488 h 547978"/>
                <a:gd name="connsiteX2" fmla="*/ 535371 w 835409"/>
                <a:gd name="connsiteY2" fmla="*/ 547978 h 547978"/>
                <a:gd name="connsiteX3" fmla="*/ 458 w 835409"/>
                <a:gd name="connsiteY3" fmla="*/ 543215 h 547978"/>
                <a:gd name="connsiteX4" fmla="*/ 458 w 835409"/>
                <a:gd name="connsiteY4" fmla="*/ 10014 h 547978"/>
                <a:gd name="connsiteX0" fmla="*/ 458 w 835558"/>
                <a:gd name="connsiteY0" fmla="*/ 9526 h 547490"/>
                <a:gd name="connsiteX1" fmla="*/ 835409 w 835558"/>
                <a:gd name="connsiteY1" fmla="*/ 0 h 547490"/>
                <a:gd name="connsiteX2" fmla="*/ 535371 w 835558"/>
                <a:gd name="connsiteY2" fmla="*/ 547490 h 547490"/>
                <a:gd name="connsiteX3" fmla="*/ 458 w 835558"/>
                <a:gd name="connsiteY3" fmla="*/ 542727 h 547490"/>
                <a:gd name="connsiteX4" fmla="*/ 458 w 835558"/>
                <a:gd name="connsiteY4" fmla="*/ 9526 h 547490"/>
                <a:gd name="connsiteX0" fmla="*/ 458 w 838755"/>
                <a:gd name="connsiteY0" fmla="*/ 9526 h 554160"/>
                <a:gd name="connsiteX1" fmla="*/ 835409 w 838755"/>
                <a:gd name="connsiteY1" fmla="*/ 0 h 554160"/>
                <a:gd name="connsiteX2" fmla="*/ 802249 w 838755"/>
                <a:gd name="connsiteY2" fmla="*/ 554160 h 554160"/>
                <a:gd name="connsiteX3" fmla="*/ 458 w 838755"/>
                <a:gd name="connsiteY3" fmla="*/ 542727 h 554160"/>
                <a:gd name="connsiteX4" fmla="*/ 458 w 838755"/>
                <a:gd name="connsiteY4" fmla="*/ 9526 h 554160"/>
                <a:gd name="connsiteX0" fmla="*/ 62 w 864067"/>
                <a:gd name="connsiteY0" fmla="*/ 0 h 572291"/>
                <a:gd name="connsiteX1" fmla="*/ 860721 w 864067"/>
                <a:gd name="connsiteY1" fmla="*/ 18131 h 572291"/>
                <a:gd name="connsiteX2" fmla="*/ 827561 w 864067"/>
                <a:gd name="connsiteY2" fmla="*/ 572291 h 572291"/>
                <a:gd name="connsiteX3" fmla="*/ 25770 w 864067"/>
                <a:gd name="connsiteY3" fmla="*/ 560858 h 572291"/>
                <a:gd name="connsiteX4" fmla="*/ 62 w 864067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305135 w 864012"/>
                <a:gd name="connsiteY3" fmla="*/ 493542 h 572291"/>
                <a:gd name="connsiteX4" fmla="*/ 7 w 864012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295706 w 864012"/>
                <a:gd name="connsiteY3" fmla="*/ 552816 h 572291"/>
                <a:gd name="connsiteX4" fmla="*/ 7 w 864012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05" h="572291">
                  <a:moveTo>
                    <a:pt x="0" y="0"/>
                  </a:moveTo>
                  <a:lnTo>
                    <a:pt x="860659" y="18131"/>
                  </a:lnTo>
                  <a:cubicBezTo>
                    <a:pt x="868093" y="210621"/>
                    <a:pt x="865600" y="315181"/>
                    <a:pt x="827499" y="572291"/>
                  </a:cubicBezTo>
                  <a:lnTo>
                    <a:pt x="295699" y="552816"/>
                  </a:lnTo>
                  <a:cubicBezTo>
                    <a:pt x="297286" y="375082"/>
                    <a:pt x="206836" y="40978"/>
                    <a:pt x="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6" name="75 Elipse"/>
            <p:cNvSpPr/>
            <p:nvPr userDrawn="1"/>
          </p:nvSpPr>
          <p:spPr>
            <a:xfrm rot="21446692">
              <a:off x="1642171" y="2733959"/>
              <a:ext cx="414720" cy="41472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2" name="26 Rectángulo"/>
            <p:cNvSpPr/>
            <p:nvPr userDrawn="1"/>
          </p:nvSpPr>
          <p:spPr>
            <a:xfrm rot="21446692">
              <a:off x="1917930" y="2747922"/>
              <a:ext cx="882706" cy="1343310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srgbClr val="C0504D"/>
                </a:solidFill>
              </a:endParaRPr>
            </a:p>
          </p:txBody>
        </p:sp>
        <p:sp>
          <p:nvSpPr>
            <p:cNvPr id="73" name="26 Rectángulo"/>
            <p:cNvSpPr/>
            <p:nvPr userDrawn="1"/>
          </p:nvSpPr>
          <p:spPr>
            <a:xfrm rot="21446692">
              <a:off x="2243275" y="2388128"/>
              <a:ext cx="1103383" cy="1679138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2 Rectángulo"/>
          <p:cNvSpPr/>
          <p:nvPr userDrawn="1"/>
        </p:nvSpPr>
        <p:spPr>
          <a:xfrm>
            <a:off x="0" y="1707837"/>
            <a:ext cx="9144000" cy="396044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" y="14212"/>
            <a:ext cx="1440000" cy="5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0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2055 Rectángulo"/>
          <p:cNvSpPr/>
          <p:nvPr/>
        </p:nvSpPr>
        <p:spPr>
          <a:xfrm>
            <a:off x="1619672" y="128700"/>
            <a:ext cx="4158992" cy="326232"/>
          </a:xfrm>
          <a:custGeom>
            <a:avLst/>
            <a:gdLst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224136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0 w 1224136"/>
              <a:gd name="connsiteY0" fmla="*/ 0 h 119385"/>
              <a:gd name="connsiteX1" fmla="*/ 1224136 w 1224136"/>
              <a:gd name="connsiteY1" fmla="*/ 0 h 119385"/>
              <a:gd name="connsiteX2" fmla="*/ 1188417 w 1224136"/>
              <a:gd name="connsiteY2" fmla="*/ 119385 h 119385"/>
              <a:gd name="connsiteX3" fmla="*/ 0 w 1224136"/>
              <a:gd name="connsiteY3" fmla="*/ 119385 h 119385"/>
              <a:gd name="connsiteX4" fmla="*/ 0 w 1224136"/>
              <a:gd name="connsiteY4" fmla="*/ 0 h 119385"/>
              <a:gd name="connsiteX0" fmla="*/ 47625 w 1224136"/>
              <a:gd name="connsiteY0" fmla="*/ 0 h 121766"/>
              <a:gd name="connsiteX1" fmla="*/ 1224136 w 1224136"/>
              <a:gd name="connsiteY1" fmla="*/ 2381 h 121766"/>
              <a:gd name="connsiteX2" fmla="*/ 1188417 w 1224136"/>
              <a:gd name="connsiteY2" fmla="*/ 121766 h 121766"/>
              <a:gd name="connsiteX3" fmla="*/ 0 w 1224136"/>
              <a:gd name="connsiteY3" fmla="*/ 121766 h 121766"/>
              <a:gd name="connsiteX4" fmla="*/ 47625 w 1224136"/>
              <a:gd name="connsiteY4" fmla="*/ 0 h 12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1766">
                <a:moveTo>
                  <a:pt x="47625" y="0"/>
                </a:moveTo>
                <a:lnTo>
                  <a:pt x="1224136" y="2381"/>
                </a:lnTo>
                <a:lnTo>
                  <a:pt x="1188417" y="121766"/>
                </a:lnTo>
                <a:lnTo>
                  <a:pt x="0" y="121766"/>
                </a:lnTo>
                <a:lnTo>
                  <a:pt x="4762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1691680" y="116632"/>
            <a:ext cx="4824536" cy="338554"/>
          </a:xfrm>
          <a:custGeom>
            <a:avLst/>
            <a:gdLst>
              <a:gd name="connsiteX0" fmla="*/ 0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0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411626 w 1411626"/>
              <a:gd name="connsiteY2" fmla="*/ 276999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  <a:gd name="connsiteX0" fmla="*/ 85725 w 1411626"/>
              <a:gd name="connsiteY0" fmla="*/ 0 h 276999"/>
              <a:gd name="connsiteX1" fmla="*/ 1411626 w 1411626"/>
              <a:gd name="connsiteY1" fmla="*/ 0 h 276999"/>
              <a:gd name="connsiteX2" fmla="*/ 1216364 w 1411626"/>
              <a:gd name="connsiteY2" fmla="*/ 267474 h 276999"/>
              <a:gd name="connsiteX3" fmla="*/ 0 w 1411626"/>
              <a:gd name="connsiteY3" fmla="*/ 276999 h 276999"/>
              <a:gd name="connsiteX4" fmla="*/ 85725 w 1411626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626" h="276999">
                <a:moveTo>
                  <a:pt x="85725" y="0"/>
                </a:moveTo>
                <a:lnTo>
                  <a:pt x="1411626" y="0"/>
                </a:lnTo>
                <a:lnTo>
                  <a:pt x="1216364" y="267474"/>
                </a:lnTo>
                <a:lnTo>
                  <a:pt x="0" y="276999"/>
                </a:lnTo>
                <a:lnTo>
                  <a:pt x="85725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Departamento de Operación e Inversión</a:t>
            </a:r>
          </a:p>
        </p:txBody>
      </p:sp>
      <p:sp>
        <p:nvSpPr>
          <p:cNvPr id="21" name="25 Onda"/>
          <p:cNvSpPr/>
          <p:nvPr userDrawn="1"/>
        </p:nvSpPr>
        <p:spPr>
          <a:xfrm flipH="1">
            <a:off x="1376" y="212427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2" name="25 Onda"/>
          <p:cNvSpPr/>
          <p:nvPr userDrawn="1"/>
        </p:nvSpPr>
        <p:spPr>
          <a:xfrm flipH="1">
            <a:off x="-1575" y="2521150"/>
            <a:ext cx="9143968" cy="2636042"/>
          </a:xfrm>
          <a:prstGeom prst="wave">
            <a:avLst>
              <a:gd name="adj1" fmla="val 20000"/>
              <a:gd name="adj2" fmla="val -1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4" name="Imagen 23"/>
          <p:cNvPicPr/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7812360" y="188640"/>
            <a:ext cx="1210439" cy="11752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>
            <a:picLocks noChangeAspect="1"/>
          </p:cNvPicPr>
          <p:nvPr userDrawn="1"/>
        </p:nvPicPr>
        <p:blipFill rotWithShape="1">
          <a:blip r:embed="rId14"/>
          <a:srcRect l="1538" t="20344" r="770" b="15263"/>
          <a:stretch/>
        </p:blipFill>
        <p:spPr>
          <a:xfrm>
            <a:off x="0" y="6147370"/>
            <a:ext cx="9144000" cy="185191"/>
          </a:xfrm>
          <a:prstGeom prst="rect">
            <a:avLst/>
          </a:prstGeom>
        </p:spPr>
      </p:pic>
      <p:grpSp>
        <p:nvGrpSpPr>
          <p:cNvPr id="69" name="68 Grupo"/>
          <p:cNvGrpSpPr/>
          <p:nvPr userDrawn="1"/>
        </p:nvGrpSpPr>
        <p:grpSpPr>
          <a:xfrm>
            <a:off x="6372200" y="1988840"/>
            <a:ext cx="2571884" cy="3528392"/>
            <a:chOff x="1546123" y="1575439"/>
            <a:chExt cx="1800535" cy="2539433"/>
          </a:xfrm>
          <a:solidFill>
            <a:srgbClr val="BEB2CE"/>
          </a:solidFill>
        </p:grpSpPr>
        <p:sp>
          <p:nvSpPr>
            <p:cNvPr id="70" name="13 Elipse"/>
            <p:cNvSpPr/>
            <p:nvPr userDrawn="1"/>
          </p:nvSpPr>
          <p:spPr>
            <a:xfrm rot="20317111">
              <a:off x="1546123" y="3139445"/>
              <a:ext cx="759216" cy="975427"/>
            </a:xfrm>
            <a:custGeom>
              <a:avLst/>
              <a:gdLst>
                <a:gd name="connsiteX0" fmla="*/ 0 w 699116"/>
                <a:gd name="connsiteY0" fmla="*/ 485489 h 970977"/>
                <a:gd name="connsiteX1" fmla="*/ 349558 w 699116"/>
                <a:gd name="connsiteY1" fmla="*/ 0 h 970977"/>
                <a:gd name="connsiteX2" fmla="*/ 699116 w 699116"/>
                <a:gd name="connsiteY2" fmla="*/ 485489 h 970977"/>
                <a:gd name="connsiteX3" fmla="*/ 349558 w 699116"/>
                <a:gd name="connsiteY3" fmla="*/ 970978 h 970977"/>
                <a:gd name="connsiteX4" fmla="*/ 0 w 699116"/>
                <a:gd name="connsiteY4" fmla="*/ 485489 h 970977"/>
                <a:gd name="connsiteX0" fmla="*/ 0 w 699116"/>
                <a:gd name="connsiteY0" fmla="*/ 494821 h 980310"/>
                <a:gd name="connsiteX1" fmla="*/ 349558 w 699116"/>
                <a:gd name="connsiteY1" fmla="*/ 9332 h 980310"/>
                <a:gd name="connsiteX2" fmla="*/ 699116 w 699116"/>
                <a:gd name="connsiteY2" fmla="*/ 494821 h 980310"/>
                <a:gd name="connsiteX3" fmla="*/ 349558 w 699116"/>
                <a:gd name="connsiteY3" fmla="*/ 980310 h 980310"/>
                <a:gd name="connsiteX4" fmla="*/ 0 w 699116"/>
                <a:gd name="connsiteY4" fmla="*/ 494821 h 980310"/>
                <a:gd name="connsiteX0" fmla="*/ 0 w 699116"/>
                <a:gd name="connsiteY0" fmla="*/ 464783 h 950272"/>
                <a:gd name="connsiteX1" fmla="*/ 352124 w 699116"/>
                <a:gd name="connsiteY1" fmla="*/ 7576 h 950272"/>
                <a:gd name="connsiteX2" fmla="*/ 699116 w 699116"/>
                <a:gd name="connsiteY2" fmla="*/ 464783 h 950272"/>
                <a:gd name="connsiteX3" fmla="*/ 349558 w 699116"/>
                <a:gd name="connsiteY3" fmla="*/ 950272 h 950272"/>
                <a:gd name="connsiteX4" fmla="*/ 0 w 699116"/>
                <a:gd name="connsiteY4" fmla="*/ 464783 h 950272"/>
                <a:gd name="connsiteX0" fmla="*/ 1094 w 700210"/>
                <a:gd name="connsiteY0" fmla="*/ 489880 h 975369"/>
                <a:gd name="connsiteX1" fmla="*/ 288175 w 700210"/>
                <a:gd name="connsiteY1" fmla="*/ 7207 h 975369"/>
                <a:gd name="connsiteX2" fmla="*/ 700210 w 700210"/>
                <a:gd name="connsiteY2" fmla="*/ 489880 h 975369"/>
                <a:gd name="connsiteX3" fmla="*/ 350652 w 700210"/>
                <a:gd name="connsiteY3" fmla="*/ 975369 h 975369"/>
                <a:gd name="connsiteX4" fmla="*/ 1094 w 700210"/>
                <a:gd name="connsiteY4" fmla="*/ 489880 h 975369"/>
                <a:gd name="connsiteX0" fmla="*/ 1094 w 700210"/>
                <a:gd name="connsiteY0" fmla="*/ 489880 h 987867"/>
                <a:gd name="connsiteX1" fmla="*/ 288175 w 700210"/>
                <a:gd name="connsiteY1" fmla="*/ 7207 h 987867"/>
                <a:gd name="connsiteX2" fmla="*/ 700210 w 700210"/>
                <a:gd name="connsiteY2" fmla="*/ 489880 h 987867"/>
                <a:gd name="connsiteX3" fmla="*/ 350652 w 700210"/>
                <a:gd name="connsiteY3" fmla="*/ 975369 h 987867"/>
                <a:gd name="connsiteX4" fmla="*/ 1094 w 700210"/>
                <a:gd name="connsiteY4" fmla="*/ 489880 h 987867"/>
                <a:gd name="connsiteX0" fmla="*/ 269 w 699385"/>
                <a:gd name="connsiteY0" fmla="*/ 489880 h 988109"/>
                <a:gd name="connsiteX1" fmla="*/ 287350 w 699385"/>
                <a:gd name="connsiteY1" fmla="*/ 7207 h 988109"/>
                <a:gd name="connsiteX2" fmla="*/ 699385 w 699385"/>
                <a:gd name="connsiteY2" fmla="*/ 489880 h 988109"/>
                <a:gd name="connsiteX3" fmla="*/ 315632 w 699385"/>
                <a:gd name="connsiteY3" fmla="*/ 975620 h 988109"/>
                <a:gd name="connsiteX4" fmla="*/ 269 w 699385"/>
                <a:gd name="connsiteY4" fmla="*/ 489880 h 988109"/>
                <a:gd name="connsiteX0" fmla="*/ 227 w 699343"/>
                <a:gd name="connsiteY0" fmla="*/ 482908 h 981137"/>
                <a:gd name="connsiteX1" fmla="*/ 287308 w 699343"/>
                <a:gd name="connsiteY1" fmla="*/ 235 h 981137"/>
                <a:gd name="connsiteX2" fmla="*/ 699343 w 699343"/>
                <a:gd name="connsiteY2" fmla="*/ 482908 h 981137"/>
                <a:gd name="connsiteX3" fmla="*/ 315590 w 699343"/>
                <a:gd name="connsiteY3" fmla="*/ 968648 h 981137"/>
                <a:gd name="connsiteX4" fmla="*/ 227 w 699343"/>
                <a:gd name="connsiteY4" fmla="*/ 482908 h 981137"/>
                <a:gd name="connsiteX0" fmla="*/ 397 w 699513"/>
                <a:gd name="connsiteY0" fmla="*/ 445160 h 943389"/>
                <a:gd name="connsiteX1" fmla="*/ 279500 w 699513"/>
                <a:gd name="connsiteY1" fmla="*/ 280 h 943389"/>
                <a:gd name="connsiteX2" fmla="*/ 699513 w 699513"/>
                <a:gd name="connsiteY2" fmla="*/ 445160 h 943389"/>
                <a:gd name="connsiteX3" fmla="*/ 315760 w 699513"/>
                <a:gd name="connsiteY3" fmla="*/ 930900 h 943389"/>
                <a:gd name="connsiteX4" fmla="*/ 397 w 699513"/>
                <a:gd name="connsiteY4" fmla="*/ 445160 h 943389"/>
                <a:gd name="connsiteX0" fmla="*/ 2264 w 701380"/>
                <a:gd name="connsiteY0" fmla="*/ 473155 h 971384"/>
                <a:gd name="connsiteX1" fmla="*/ 244606 w 701380"/>
                <a:gd name="connsiteY1" fmla="*/ 244 h 971384"/>
                <a:gd name="connsiteX2" fmla="*/ 701380 w 701380"/>
                <a:gd name="connsiteY2" fmla="*/ 473155 h 971384"/>
                <a:gd name="connsiteX3" fmla="*/ 317627 w 701380"/>
                <a:gd name="connsiteY3" fmla="*/ 958895 h 971384"/>
                <a:gd name="connsiteX4" fmla="*/ 2264 w 701380"/>
                <a:gd name="connsiteY4" fmla="*/ 473155 h 971384"/>
                <a:gd name="connsiteX0" fmla="*/ 542 w 699658"/>
                <a:gd name="connsiteY0" fmla="*/ 501660 h 999889"/>
                <a:gd name="connsiteX1" fmla="*/ 274513 w 699658"/>
                <a:gd name="connsiteY1" fmla="*/ 216 h 999889"/>
                <a:gd name="connsiteX2" fmla="*/ 699658 w 699658"/>
                <a:gd name="connsiteY2" fmla="*/ 501660 h 999889"/>
                <a:gd name="connsiteX3" fmla="*/ 315905 w 699658"/>
                <a:gd name="connsiteY3" fmla="*/ 987400 h 999889"/>
                <a:gd name="connsiteX4" fmla="*/ 542 w 699658"/>
                <a:gd name="connsiteY4" fmla="*/ 501660 h 999889"/>
                <a:gd name="connsiteX0" fmla="*/ 881 w 699997"/>
                <a:gd name="connsiteY0" fmla="*/ 478032 h 976261"/>
                <a:gd name="connsiteX1" fmla="*/ 265592 w 699997"/>
                <a:gd name="connsiteY1" fmla="*/ 240 h 976261"/>
                <a:gd name="connsiteX2" fmla="*/ 699997 w 699997"/>
                <a:gd name="connsiteY2" fmla="*/ 478032 h 976261"/>
                <a:gd name="connsiteX3" fmla="*/ 316244 w 699997"/>
                <a:gd name="connsiteY3" fmla="*/ 963772 h 976261"/>
                <a:gd name="connsiteX4" fmla="*/ 881 w 699997"/>
                <a:gd name="connsiteY4" fmla="*/ 478032 h 976261"/>
                <a:gd name="connsiteX0" fmla="*/ 881 w 717771"/>
                <a:gd name="connsiteY0" fmla="*/ 486744 h 981607"/>
                <a:gd name="connsiteX1" fmla="*/ 265592 w 717771"/>
                <a:gd name="connsiteY1" fmla="*/ 8952 h 981607"/>
                <a:gd name="connsiteX2" fmla="*/ 614412 w 717771"/>
                <a:gd name="connsiteY2" fmla="*/ 198144 h 981607"/>
                <a:gd name="connsiteX3" fmla="*/ 699997 w 717771"/>
                <a:gd name="connsiteY3" fmla="*/ 486744 h 981607"/>
                <a:gd name="connsiteX4" fmla="*/ 316244 w 717771"/>
                <a:gd name="connsiteY4" fmla="*/ 972484 h 981607"/>
                <a:gd name="connsiteX5" fmla="*/ 881 w 717771"/>
                <a:gd name="connsiteY5" fmla="*/ 486744 h 981607"/>
                <a:gd name="connsiteX0" fmla="*/ 291 w 712470"/>
                <a:gd name="connsiteY0" fmla="*/ 479026 h 973889"/>
                <a:gd name="connsiteX1" fmla="*/ 265002 w 712470"/>
                <a:gd name="connsiteY1" fmla="*/ 1234 h 973889"/>
                <a:gd name="connsiteX2" fmla="*/ 573684 w 712470"/>
                <a:gd name="connsiteY2" fmla="*/ 345195 h 973889"/>
                <a:gd name="connsiteX3" fmla="*/ 699407 w 712470"/>
                <a:gd name="connsiteY3" fmla="*/ 479026 h 973889"/>
                <a:gd name="connsiteX4" fmla="*/ 315654 w 712470"/>
                <a:gd name="connsiteY4" fmla="*/ 964766 h 973889"/>
                <a:gd name="connsiteX5" fmla="*/ 291 w 712470"/>
                <a:gd name="connsiteY5" fmla="*/ 479026 h 973889"/>
                <a:gd name="connsiteX0" fmla="*/ 377 w 712556"/>
                <a:gd name="connsiteY0" fmla="*/ 481215 h 976078"/>
                <a:gd name="connsiteX1" fmla="*/ 265088 w 712556"/>
                <a:gd name="connsiteY1" fmla="*/ 3423 h 976078"/>
                <a:gd name="connsiteX2" fmla="*/ 573770 w 712556"/>
                <a:gd name="connsiteY2" fmla="*/ 347384 h 976078"/>
                <a:gd name="connsiteX3" fmla="*/ 699493 w 712556"/>
                <a:gd name="connsiteY3" fmla="*/ 481215 h 976078"/>
                <a:gd name="connsiteX4" fmla="*/ 315740 w 712556"/>
                <a:gd name="connsiteY4" fmla="*/ 966955 h 976078"/>
                <a:gd name="connsiteX5" fmla="*/ 377 w 712556"/>
                <a:gd name="connsiteY5" fmla="*/ 481215 h 976078"/>
                <a:gd name="connsiteX0" fmla="*/ 377 w 759584"/>
                <a:gd name="connsiteY0" fmla="*/ 481215 h 967959"/>
                <a:gd name="connsiteX1" fmla="*/ 265088 w 759584"/>
                <a:gd name="connsiteY1" fmla="*/ 3423 h 967959"/>
                <a:gd name="connsiteX2" fmla="*/ 573770 w 759584"/>
                <a:gd name="connsiteY2" fmla="*/ 347384 h 967959"/>
                <a:gd name="connsiteX3" fmla="*/ 749863 w 759584"/>
                <a:gd name="connsiteY3" fmla="*/ 596407 h 967959"/>
                <a:gd name="connsiteX4" fmla="*/ 315740 w 759584"/>
                <a:gd name="connsiteY4" fmla="*/ 966955 h 967959"/>
                <a:gd name="connsiteX5" fmla="*/ 377 w 759584"/>
                <a:gd name="connsiteY5" fmla="*/ 481215 h 967959"/>
                <a:gd name="connsiteX0" fmla="*/ 377 w 759584"/>
                <a:gd name="connsiteY0" fmla="*/ 481215 h 981935"/>
                <a:gd name="connsiteX1" fmla="*/ 265088 w 759584"/>
                <a:gd name="connsiteY1" fmla="*/ 3423 h 981935"/>
                <a:gd name="connsiteX2" fmla="*/ 573770 w 759584"/>
                <a:gd name="connsiteY2" fmla="*/ 347384 h 981935"/>
                <a:gd name="connsiteX3" fmla="*/ 749863 w 759584"/>
                <a:gd name="connsiteY3" fmla="*/ 596407 h 981935"/>
                <a:gd name="connsiteX4" fmla="*/ 315740 w 759584"/>
                <a:gd name="connsiteY4" fmla="*/ 966955 h 981935"/>
                <a:gd name="connsiteX5" fmla="*/ 377 w 759584"/>
                <a:gd name="connsiteY5" fmla="*/ 481215 h 981935"/>
                <a:gd name="connsiteX0" fmla="*/ 9 w 759216"/>
                <a:gd name="connsiteY0" fmla="*/ 481207 h 975427"/>
                <a:gd name="connsiteX1" fmla="*/ 264720 w 759216"/>
                <a:gd name="connsiteY1" fmla="*/ 3415 h 975427"/>
                <a:gd name="connsiteX2" fmla="*/ 573402 w 759216"/>
                <a:gd name="connsiteY2" fmla="*/ 347376 h 975427"/>
                <a:gd name="connsiteX3" fmla="*/ 749495 w 759216"/>
                <a:gd name="connsiteY3" fmla="*/ 596399 h 975427"/>
                <a:gd name="connsiteX4" fmla="*/ 271987 w 759216"/>
                <a:gd name="connsiteY4" fmla="*/ 960191 h 975427"/>
                <a:gd name="connsiteX5" fmla="*/ 9 w 759216"/>
                <a:gd name="connsiteY5" fmla="*/ 481207 h 9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216" h="975427">
                  <a:moveTo>
                    <a:pt x="9" y="481207"/>
                  </a:moveTo>
                  <a:cubicBezTo>
                    <a:pt x="-1202" y="321744"/>
                    <a:pt x="126231" y="-38822"/>
                    <a:pt x="264720" y="3415"/>
                  </a:cubicBezTo>
                  <a:cubicBezTo>
                    <a:pt x="403209" y="45652"/>
                    <a:pt x="501001" y="267744"/>
                    <a:pt x="573402" y="347376"/>
                  </a:cubicBezTo>
                  <a:cubicBezTo>
                    <a:pt x="645803" y="427008"/>
                    <a:pt x="799190" y="467342"/>
                    <a:pt x="749495" y="596399"/>
                  </a:cubicBezTo>
                  <a:cubicBezTo>
                    <a:pt x="699800" y="725456"/>
                    <a:pt x="540094" y="1049093"/>
                    <a:pt x="271987" y="960191"/>
                  </a:cubicBezTo>
                  <a:cubicBezTo>
                    <a:pt x="3880" y="871289"/>
                    <a:pt x="1220" y="640670"/>
                    <a:pt x="9" y="481207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1" name="70 Elipse"/>
            <p:cNvSpPr/>
            <p:nvPr userDrawn="1"/>
          </p:nvSpPr>
          <p:spPr>
            <a:xfrm rot="21446692">
              <a:off x="2512993" y="1575439"/>
              <a:ext cx="720000" cy="72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4" name="73 Elipse"/>
            <p:cNvSpPr/>
            <p:nvPr userDrawn="1"/>
          </p:nvSpPr>
          <p:spPr>
            <a:xfrm rot="21446692">
              <a:off x="1995365" y="2152648"/>
              <a:ext cx="540000" cy="54000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5" name="27 Rectángulo"/>
            <p:cNvSpPr/>
            <p:nvPr userDrawn="1"/>
          </p:nvSpPr>
          <p:spPr>
            <a:xfrm rot="21446692">
              <a:off x="1700546" y="3201648"/>
              <a:ext cx="611060" cy="411370"/>
            </a:xfrm>
            <a:custGeom>
              <a:avLst/>
              <a:gdLst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792088 w 792088"/>
                <a:gd name="connsiteY2" fmla="*/ 576064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76064"/>
                <a:gd name="connsiteX1" fmla="*/ 792088 w 792088"/>
                <a:gd name="connsiteY1" fmla="*/ 0 h 576064"/>
                <a:gd name="connsiteX2" fmla="*/ 325363 w 792088"/>
                <a:gd name="connsiteY2" fmla="*/ 380802 h 576064"/>
                <a:gd name="connsiteX3" fmla="*/ 0 w 792088"/>
                <a:gd name="connsiteY3" fmla="*/ 576064 h 576064"/>
                <a:gd name="connsiteX4" fmla="*/ 0 w 792088"/>
                <a:gd name="connsiteY4" fmla="*/ 0 h 576064"/>
                <a:gd name="connsiteX0" fmla="*/ 0 w 792088"/>
                <a:gd name="connsiteY0" fmla="*/ 0 h 590352"/>
                <a:gd name="connsiteX1" fmla="*/ 792088 w 792088"/>
                <a:gd name="connsiteY1" fmla="*/ 0 h 590352"/>
                <a:gd name="connsiteX2" fmla="*/ 563488 w 792088"/>
                <a:gd name="connsiteY2" fmla="*/ 590352 h 590352"/>
                <a:gd name="connsiteX3" fmla="*/ 0 w 792088"/>
                <a:gd name="connsiteY3" fmla="*/ 576064 h 590352"/>
                <a:gd name="connsiteX4" fmla="*/ 0 w 792088"/>
                <a:gd name="connsiteY4" fmla="*/ 0 h 590352"/>
                <a:gd name="connsiteX0" fmla="*/ 0 w 563488"/>
                <a:gd name="connsiteY0" fmla="*/ 0 h 590352"/>
                <a:gd name="connsiteX1" fmla="*/ 434901 w 563488"/>
                <a:gd name="connsiteY1" fmla="*/ 0 h 590352"/>
                <a:gd name="connsiteX2" fmla="*/ 563488 w 563488"/>
                <a:gd name="connsiteY2" fmla="*/ 590352 h 590352"/>
                <a:gd name="connsiteX3" fmla="*/ 0 w 563488"/>
                <a:gd name="connsiteY3" fmla="*/ 576064 h 590352"/>
                <a:gd name="connsiteX4" fmla="*/ 0 w 563488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0 w 834951"/>
                <a:gd name="connsiteY0" fmla="*/ 0 h 590352"/>
                <a:gd name="connsiteX1" fmla="*/ 834951 w 834951"/>
                <a:gd name="connsiteY1" fmla="*/ 33337 h 590352"/>
                <a:gd name="connsiteX2" fmla="*/ 563488 w 834951"/>
                <a:gd name="connsiteY2" fmla="*/ 590352 h 590352"/>
                <a:gd name="connsiteX3" fmla="*/ 0 w 834951"/>
                <a:gd name="connsiteY3" fmla="*/ 576064 h 590352"/>
                <a:gd name="connsiteX4" fmla="*/ 0 w 834951"/>
                <a:gd name="connsiteY4" fmla="*/ 0 h 590352"/>
                <a:gd name="connsiteX0" fmla="*/ 4762 w 834951"/>
                <a:gd name="connsiteY0" fmla="*/ 952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9526 h 557015"/>
                <a:gd name="connsiteX0" fmla="*/ 4762 w 834951"/>
                <a:gd name="connsiteY0" fmla="*/ 28576 h 557015"/>
                <a:gd name="connsiteX1" fmla="*/ 834951 w 834951"/>
                <a:gd name="connsiteY1" fmla="*/ 0 h 557015"/>
                <a:gd name="connsiteX2" fmla="*/ 563488 w 834951"/>
                <a:gd name="connsiteY2" fmla="*/ 557015 h 557015"/>
                <a:gd name="connsiteX3" fmla="*/ 0 w 834951"/>
                <a:gd name="connsiteY3" fmla="*/ 542727 h 557015"/>
                <a:gd name="connsiteX4" fmla="*/ 4762 w 834951"/>
                <a:gd name="connsiteY4" fmla="*/ 2857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57015"/>
                <a:gd name="connsiteX1" fmla="*/ 835409 w 835409"/>
                <a:gd name="connsiteY1" fmla="*/ 0 h 557015"/>
                <a:gd name="connsiteX2" fmla="*/ 563946 w 835409"/>
                <a:gd name="connsiteY2" fmla="*/ 557015 h 557015"/>
                <a:gd name="connsiteX3" fmla="*/ 458 w 835409"/>
                <a:gd name="connsiteY3" fmla="*/ 542727 h 557015"/>
                <a:gd name="connsiteX4" fmla="*/ 458 w 835409"/>
                <a:gd name="connsiteY4" fmla="*/ 9526 h 557015"/>
                <a:gd name="connsiteX0" fmla="*/ 458 w 835409"/>
                <a:gd name="connsiteY0" fmla="*/ 9526 h 547490"/>
                <a:gd name="connsiteX1" fmla="*/ 835409 w 835409"/>
                <a:gd name="connsiteY1" fmla="*/ 0 h 547490"/>
                <a:gd name="connsiteX2" fmla="*/ 535371 w 835409"/>
                <a:gd name="connsiteY2" fmla="*/ 547490 h 547490"/>
                <a:gd name="connsiteX3" fmla="*/ 458 w 835409"/>
                <a:gd name="connsiteY3" fmla="*/ 542727 h 547490"/>
                <a:gd name="connsiteX4" fmla="*/ 458 w 835409"/>
                <a:gd name="connsiteY4" fmla="*/ 9526 h 547490"/>
                <a:gd name="connsiteX0" fmla="*/ 458 w 835409"/>
                <a:gd name="connsiteY0" fmla="*/ 10014 h 547978"/>
                <a:gd name="connsiteX1" fmla="*/ 835409 w 835409"/>
                <a:gd name="connsiteY1" fmla="*/ 488 h 547978"/>
                <a:gd name="connsiteX2" fmla="*/ 535371 w 835409"/>
                <a:gd name="connsiteY2" fmla="*/ 547978 h 547978"/>
                <a:gd name="connsiteX3" fmla="*/ 458 w 835409"/>
                <a:gd name="connsiteY3" fmla="*/ 543215 h 547978"/>
                <a:gd name="connsiteX4" fmla="*/ 458 w 835409"/>
                <a:gd name="connsiteY4" fmla="*/ 10014 h 547978"/>
                <a:gd name="connsiteX0" fmla="*/ 458 w 835558"/>
                <a:gd name="connsiteY0" fmla="*/ 9526 h 547490"/>
                <a:gd name="connsiteX1" fmla="*/ 835409 w 835558"/>
                <a:gd name="connsiteY1" fmla="*/ 0 h 547490"/>
                <a:gd name="connsiteX2" fmla="*/ 535371 w 835558"/>
                <a:gd name="connsiteY2" fmla="*/ 547490 h 547490"/>
                <a:gd name="connsiteX3" fmla="*/ 458 w 835558"/>
                <a:gd name="connsiteY3" fmla="*/ 542727 h 547490"/>
                <a:gd name="connsiteX4" fmla="*/ 458 w 835558"/>
                <a:gd name="connsiteY4" fmla="*/ 9526 h 547490"/>
                <a:gd name="connsiteX0" fmla="*/ 458 w 838755"/>
                <a:gd name="connsiteY0" fmla="*/ 9526 h 554160"/>
                <a:gd name="connsiteX1" fmla="*/ 835409 w 838755"/>
                <a:gd name="connsiteY1" fmla="*/ 0 h 554160"/>
                <a:gd name="connsiteX2" fmla="*/ 802249 w 838755"/>
                <a:gd name="connsiteY2" fmla="*/ 554160 h 554160"/>
                <a:gd name="connsiteX3" fmla="*/ 458 w 838755"/>
                <a:gd name="connsiteY3" fmla="*/ 542727 h 554160"/>
                <a:gd name="connsiteX4" fmla="*/ 458 w 838755"/>
                <a:gd name="connsiteY4" fmla="*/ 9526 h 554160"/>
                <a:gd name="connsiteX0" fmla="*/ 62 w 864067"/>
                <a:gd name="connsiteY0" fmla="*/ 0 h 572291"/>
                <a:gd name="connsiteX1" fmla="*/ 860721 w 864067"/>
                <a:gd name="connsiteY1" fmla="*/ 18131 h 572291"/>
                <a:gd name="connsiteX2" fmla="*/ 827561 w 864067"/>
                <a:gd name="connsiteY2" fmla="*/ 572291 h 572291"/>
                <a:gd name="connsiteX3" fmla="*/ 25770 w 864067"/>
                <a:gd name="connsiteY3" fmla="*/ 560858 h 572291"/>
                <a:gd name="connsiteX4" fmla="*/ 62 w 864067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305135 w 864012"/>
                <a:gd name="connsiteY3" fmla="*/ 493542 h 572291"/>
                <a:gd name="connsiteX4" fmla="*/ 7 w 864012"/>
                <a:gd name="connsiteY4" fmla="*/ 0 h 572291"/>
                <a:gd name="connsiteX0" fmla="*/ 7 w 864012"/>
                <a:gd name="connsiteY0" fmla="*/ 0 h 572291"/>
                <a:gd name="connsiteX1" fmla="*/ 860666 w 864012"/>
                <a:gd name="connsiteY1" fmla="*/ 18131 h 572291"/>
                <a:gd name="connsiteX2" fmla="*/ 827506 w 864012"/>
                <a:gd name="connsiteY2" fmla="*/ 572291 h 572291"/>
                <a:gd name="connsiteX3" fmla="*/ 295706 w 864012"/>
                <a:gd name="connsiteY3" fmla="*/ 552816 h 572291"/>
                <a:gd name="connsiteX4" fmla="*/ 7 w 864012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  <a:gd name="connsiteX0" fmla="*/ 0 w 864005"/>
                <a:gd name="connsiteY0" fmla="*/ 0 h 572291"/>
                <a:gd name="connsiteX1" fmla="*/ 860659 w 864005"/>
                <a:gd name="connsiteY1" fmla="*/ 18131 h 572291"/>
                <a:gd name="connsiteX2" fmla="*/ 827499 w 864005"/>
                <a:gd name="connsiteY2" fmla="*/ 572291 h 572291"/>
                <a:gd name="connsiteX3" fmla="*/ 295699 w 864005"/>
                <a:gd name="connsiteY3" fmla="*/ 552816 h 572291"/>
                <a:gd name="connsiteX4" fmla="*/ 0 w 864005"/>
                <a:gd name="connsiteY4" fmla="*/ 0 h 57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05" h="572291">
                  <a:moveTo>
                    <a:pt x="0" y="0"/>
                  </a:moveTo>
                  <a:lnTo>
                    <a:pt x="860659" y="18131"/>
                  </a:lnTo>
                  <a:cubicBezTo>
                    <a:pt x="868093" y="210621"/>
                    <a:pt x="865600" y="315181"/>
                    <a:pt x="827499" y="572291"/>
                  </a:cubicBezTo>
                  <a:lnTo>
                    <a:pt x="295699" y="552816"/>
                  </a:lnTo>
                  <a:cubicBezTo>
                    <a:pt x="297286" y="375082"/>
                    <a:pt x="206836" y="40978"/>
                    <a:pt x="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6" name="75 Elipse"/>
            <p:cNvSpPr/>
            <p:nvPr userDrawn="1"/>
          </p:nvSpPr>
          <p:spPr>
            <a:xfrm rot="21446692">
              <a:off x="1642171" y="2733959"/>
              <a:ext cx="414720" cy="414720"/>
            </a:xfrm>
            <a:prstGeom prst="ellipse">
              <a:avLst/>
            </a:pr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  <p:sp>
          <p:nvSpPr>
            <p:cNvPr id="72" name="26 Rectángulo"/>
            <p:cNvSpPr/>
            <p:nvPr userDrawn="1"/>
          </p:nvSpPr>
          <p:spPr>
            <a:xfrm rot="21446692">
              <a:off x="1917930" y="2747922"/>
              <a:ext cx="882706" cy="1343310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srgbClr val="C0504D"/>
                </a:solidFill>
              </a:endParaRPr>
            </a:p>
          </p:txBody>
        </p:sp>
        <p:sp>
          <p:nvSpPr>
            <p:cNvPr id="73" name="26 Rectángulo"/>
            <p:cNvSpPr/>
            <p:nvPr userDrawn="1"/>
          </p:nvSpPr>
          <p:spPr>
            <a:xfrm rot="21446692">
              <a:off x="2243275" y="2388128"/>
              <a:ext cx="1103383" cy="1679138"/>
            </a:xfrm>
            <a:custGeom>
              <a:avLst/>
              <a:gdLst>
                <a:gd name="connsiteX0" fmla="*/ 0 w 1069117"/>
                <a:gd name="connsiteY0" fmla="*/ 0 h 2255291"/>
                <a:gd name="connsiteX1" fmla="*/ 1069117 w 1069117"/>
                <a:gd name="connsiteY1" fmla="*/ 0 h 2255291"/>
                <a:gd name="connsiteX2" fmla="*/ 1069117 w 1069117"/>
                <a:gd name="connsiteY2" fmla="*/ 2255291 h 2255291"/>
                <a:gd name="connsiteX3" fmla="*/ 0 w 1069117"/>
                <a:gd name="connsiteY3" fmla="*/ 2255291 h 2255291"/>
                <a:gd name="connsiteX4" fmla="*/ 0 w 1069117"/>
                <a:gd name="connsiteY4" fmla="*/ 0 h 2255291"/>
                <a:gd name="connsiteX0" fmla="*/ 0 w 1069117"/>
                <a:gd name="connsiteY0" fmla="*/ 4763 h 2260054"/>
                <a:gd name="connsiteX1" fmla="*/ 907192 w 1069117"/>
                <a:gd name="connsiteY1" fmla="*/ 0 h 2260054"/>
                <a:gd name="connsiteX2" fmla="*/ 1069117 w 1069117"/>
                <a:gd name="connsiteY2" fmla="*/ 2260054 h 2260054"/>
                <a:gd name="connsiteX3" fmla="*/ 0 w 1069117"/>
                <a:gd name="connsiteY3" fmla="*/ 2260054 h 2260054"/>
                <a:gd name="connsiteX4" fmla="*/ 0 w 1069117"/>
                <a:gd name="connsiteY4" fmla="*/ 4763 h 2260054"/>
                <a:gd name="connsiteX0" fmla="*/ 0 w 1069117"/>
                <a:gd name="connsiteY0" fmla="*/ 14288 h 2269579"/>
                <a:gd name="connsiteX1" fmla="*/ 807179 w 1069117"/>
                <a:gd name="connsiteY1" fmla="*/ 0 h 2269579"/>
                <a:gd name="connsiteX2" fmla="*/ 1069117 w 1069117"/>
                <a:gd name="connsiteY2" fmla="*/ 2269579 h 2269579"/>
                <a:gd name="connsiteX3" fmla="*/ 0 w 1069117"/>
                <a:gd name="connsiteY3" fmla="*/ 2269579 h 2269579"/>
                <a:gd name="connsiteX4" fmla="*/ 0 w 1069117"/>
                <a:gd name="connsiteY4" fmla="*/ 14288 h 2269579"/>
                <a:gd name="connsiteX0" fmla="*/ 0 w 1069117"/>
                <a:gd name="connsiteY0" fmla="*/ 9525 h 2264816"/>
                <a:gd name="connsiteX1" fmla="*/ 916717 w 1069117"/>
                <a:gd name="connsiteY1" fmla="*/ 0 h 2264816"/>
                <a:gd name="connsiteX2" fmla="*/ 1069117 w 1069117"/>
                <a:gd name="connsiteY2" fmla="*/ 2264816 h 2264816"/>
                <a:gd name="connsiteX3" fmla="*/ 0 w 1069117"/>
                <a:gd name="connsiteY3" fmla="*/ 2264816 h 2264816"/>
                <a:gd name="connsiteX4" fmla="*/ 0 w 1069117"/>
                <a:gd name="connsiteY4" fmla="*/ 9525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0 w 1121505"/>
                <a:gd name="connsiteY4" fmla="*/ 4763 h 2264816"/>
                <a:gd name="connsiteX0" fmla="*/ 0 w 1121505"/>
                <a:gd name="connsiteY0" fmla="*/ 4763 h 2264816"/>
                <a:gd name="connsiteX1" fmla="*/ 969105 w 1121505"/>
                <a:gd name="connsiteY1" fmla="*/ 0 h 2264816"/>
                <a:gd name="connsiteX2" fmla="*/ 1121505 w 1121505"/>
                <a:gd name="connsiteY2" fmla="*/ 2264816 h 2264816"/>
                <a:gd name="connsiteX3" fmla="*/ 52388 w 1121505"/>
                <a:gd name="connsiteY3" fmla="*/ 2264816 h 2264816"/>
                <a:gd name="connsiteX4" fmla="*/ 18877 w 1121505"/>
                <a:gd name="connsiteY4" fmla="*/ 508049 h 2264816"/>
                <a:gd name="connsiteX5" fmla="*/ 0 w 1121505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0 w 1193116"/>
                <a:gd name="connsiteY4" fmla="*/ 355649 h 2264816"/>
                <a:gd name="connsiteX5" fmla="*/ 71611 w 1193116"/>
                <a:gd name="connsiteY5" fmla="*/ 4763 h 2264816"/>
                <a:gd name="connsiteX0" fmla="*/ 71611 w 1193116"/>
                <a:gd name="connsiteY0" fmla="*/ 4763 h 2264816"/>
                <a:gd name="connsiteX1" fmla="*/ 1040716 w 1193116"/>
                <a:gd name="connsiteY1" fmla="*/ 0 h 2264816"/>
                <a:gd name="connsiteX2" fmla="*/ 1193116 w 1193116"/>
                <a:gd name="connsiteY2" fmla="*/ 2264816 h 2264816"/>
                <a:gd name="connsiteX3" fmla="*/ 123999 w 1193116"/>
                <a:gd name="connsiteY3" fmla="*/ 2264816 h 2264816"/>
                <a:gd name="connsiteX4" fmla="*/ 47626 w 1193116"/>
                <a:gd name="connsiteY4" fmla="*/ 1136699 h 2264816"/>
                <a:gd name="connsiteX5" fmla="*/ 0 w 1193116"/>
                <a:gd name="connsiteY5" fmla="*/ 355649 h 2264816"/>
                <a:gd name="connsiteX6" fmla="*/ 71611 w 1193116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143048 w 1212165"/>
                <a:gd name="connsiteY3" fmla="*/ 2264816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264816"/>
                <a:gd name="connsiteX1" fmla="*/ 1059765 w 1212165"/>
                <a:gd name="connsiteY1" fmla="*/ 0 h 2264816"/>
                <a:gd name="connsiteX2" fmla="*/ 1212165 w 1212165"/>
                <a:gd name="connsiteY2" fmla="*/ 2264816 h 2264816"/>
                <a:gd name="connsiteX3" fmla="*/ 471660 w 1212165"/>
                <a:gd name="connsiteY3" fmla="*/ 1555204 h 2264816"/>
                <a:gd name="connsiteX4" fmla="*/ 0 w 1212165"/>
                <a:gd name="connsiteY4" fmla="*/ 836661 h 2264816"/>
                <a:gd name="connsiteX5" fmla="*/ 19049 w 1212165"/>
                <a:gd name="connsiteY5" fmla="*/ 355649 h 2264816"/>
                <a:gd name="connsiteX6" fmla="*/ 90660 w 1212165"/>
                <a:gd name="connsiteY6" fmla="*/ 4763 h 2264816"/>
                <a:gd name="connsiteX0" fmla="*/ 90660 w 1212165"/>
                <a:gd name="connsiteY0" fmla="*/ 4763 h 2036216"/>
                <a:gd name="connsiteX1" fmla="*/ 1059765 w 1212165"/>
                <a:gd name="connsiteY1" fmla="*/ 0 h 2036216"/>
                <a:gd name="connsiteX2" fmla="*/ 1212165 w 1212165"/>
                <a:gd name="connsiteY2" fmla="*/ 2036216 h 2036216"/>
                <a:gd name="connsiteX3" fmla="*/ 471660 w 1212165"/>
                <a:gd name="connsiteY3" fmla="*/ 1555204 h 2036216"/>
                <a:gd name="connsiteX4" fmla="*/ 0 w 1212165"/>
                <a:gd name="connsiteY4" fmla="*/ 836661 h 2036216"/>
                <a:gd name="connsiteX5" fmla="*/ 19049 w 1212165"/>
                <a:gd name="connsiteY5" fmla="*/ 355649 h 2036216"/>
                <a:gd name="connsiteX6" fmla="*/ 90660 w 1212165"/>
                <a:gd name="connsiteY6" fmla="*/ 4763 h 2036216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471660 w 1235978"/>
                <a:gd name="connsiteY3" fmla="*/ 1555204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0 w 1235978"/>
                <a:gd name="connsiteY4" fmla="*/ 836661 h 2260054"/>
                <a:gd name="connsiteX5" fmla="*/ 19049 w 1235978"/>
                <a:gd name="connsiteY5" fmla="*/ 355649 h 2260054"/>
                <a:gd name="connsiteX6" fmla="*/ 90660 w 1235978"/>
                <a:gd name="connsiteY6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419100 w 1235978"/>
                <a:gd name="connsiteY4" fmla="*/ 1555799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90660 w 1235978"/>
                <a:gd name="connsiteY0" fmla="*/ 4763 h 2260054"/>
                <a:gd name="connsiteX1" fmla="*/ 1059765 w 1235978"/>
                <a:gd name="connsiteY1" fmla="*/ 0 h 2260054"/>
                <a:gd name="connsiteX2" fmla="*/ 1235978 w 1235978"/>
                <a:gd name="connsiteY2" fmla="*/ 2260054 h 2260054"/>
                <a:gd name="connsiteX3" fmla="*/ 809797 w 1235978"/>
                <a:gd name="connsiteY3" fmla="*/ 2226716 h 2260054"/>
                <a:gd name="connsiteX4" fmla="*/ 257175 w 1235978"/>
                <a:gd name="connsiteY4" fmla="*/ 1627237 h 2260054"/>
                <a:gd name="connsiteX5" fmla="*/ 0 w 1235978"/>
                <a:gd name="connsiteY5" fmla="*/ 836661 h 2260054"/>
                <a:gd name="connsiteX6" fmla="*/ 19049 w 1235978"/>
                <a:gd name="connsiteY6" fmla="*/ 355649 h 2260054"/>
                <a:gd name="connsiteX7" fmla="*/ 90660 w 123597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249338 w 1249338"/>
                <a:gd name="connsiteY2" fmla="*/ 2260054 h 2260054"/>
                <a:gd name="connsiteX3" fmla="*/ 823157 w 1249338"/>
                <a:gd name="connsiteY3" fmla="*/ 2226716 h 2260054"/>
                <a:gd name="connsiteX4" fmla="*/ 270535 w 1249338"/>
                <a:gd name="connsiteY4" fmla="*/ 1627237 h 2260054"/>
                <a:gd name="connsiteX5" fmla="*/ 13360 w 1249338"/>
                <a:gd name="connsiteY5" fmla="*/ 836661 h 2260054"/>
                <a:gd name="connsiteX6" fmla="*/ 32409 w 1249338"/>
                <a:gd name="connsiteY6" fmla="*/ 355649 h 2260054"/>
                <a:gd name="connsiteX7" fmla="*/ 104020 w 1249338"/>
                <a:gd name="connsiteY7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1151597 w 1249338"/>
                <a:gd name="connsiteY2" fmla="*/ 931912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7312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787375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599147 w 1249338"/>
                <a:gd name="connsiteY2" fmla="*/ 946200 h 2260054"/>
                <a:gd name="connsiteX3" fmla="*/ 1249338 w 1249338"/>
                <a:gd name="connsiteY3" fmla="*/ 2260054 h 2260054"/>
                <a:gd name="connsiteX4" fmla="*/ 823157 w 1249338"/>
                <a:gd name="connsiteY4" fmla="*/ 2226716 h 2260054"/>
                <a:gd name="connsiteX5" fmla="*/ 270535 w 1249338"/>
                <a:gd name="connsiteY5" fmla="*/ 1627237 h 2260054"/>
                <a:gd name="connsiteX6" fmla="*/ 13360 w 1249338"/>
                <a:gd name="connsiteY6" fmla="*/ 836661 h 2260054"/>
                <a:gd name="connsiteX7" fmla="*/ 32409 w 1249338"/>
                <a:gd name="connsiteY7" fmla="*/ 355649 h 2260054"/>
                <a:gd name="connsiteX8" fmla="*/ 104020 w 1249338"/>
                <a:gd name="connsiteY8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599147 w 1249338"/>
                <a:gd name="connsiteY3" fmla="*/ 946200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04020 w 1249338"/>
                <a:gd name="connsiteY0" fmla="*/ 4763 h 2260054"/>
                <a:gd name="connsiteX1" fmla="*/ 1087412 w 1249338"/>
                <a:gd name="connsiteY1" fmla="*/ 0 h 2260054"/>
                <a:gd name="connsiteX2" fmla="*/ 884897 w 1249338"/>
                <a:gd name="connsiteY2" fmla="*/ 398512 h 2260054"/>
                <a:gd name="connsiteX3" fmla="*/ 794410 w 1249338"/>
                <a:gd name="connsiteY3" fmla="*/ 1179562 h 2260054"/>
                <a:gd name="connsiteX4" fmla="*/ 1249338 w 1249338"/>
                <a:gd name="connsiteY4" fmla="*/ 2260054 h 2260054"/>
                <a:gd name="connsiteX5" fmla="*/ 823157 w 1249338"/>
                <a:gd name="connsiteY5" fmla="*/ 2226716 h 2260054"/>
                <a:gd name="connsiteX6" fmla="*/ 270535 w 1249338"/>
                <a:gd name="connsiteY6" fmla="*/ 1627237 h 2260054"/>
                <a:gd name="connsiteX7" fmla="*/ 13360 w 1249338"/>
                <a:gd name="connsiteY7" fmla="*/ 836661 h 2260054"/>
                <a:gd name="connsiteX8" fmla="*/ 32409 w 1249338"/>
                <a:gd name="connsiteY8" fmla="*/ 355649 h 2260054"/>
                <a:gd name="connsiteX9" fmla="*/ 104020 w 1249338"/>
                <a:gd name="connsiteY9" fmla="*/ 4763 h 2260054"/>
                <a:gd name="connsiteX0" fmla="*/ 123289 w 1268607"/>
                <a:gd name="connsiteY0" fmla="*/ 4763 h 2260054"/>
                <a:gd name="connsiteX1" fmla="*/ 1106681 w 1268607"/>
                <a:gd name="connsiteY1" fmla="*/ 0 h 2260054"/>
                <a:gd name="connsiteX2" fmla="*/ 904166 w 1268607"/>
                <a:gd name="connsiteY2" fmla="*/ 398512 h 2260054"/>
                <a:gd name="connsiteX3" fmla="*/ 813679 w 1268607"/>
                <a:gd name="connsiteY3" fmla="*/ 1179562 h 2260054"/>
                <a:gd name="connsiteX4" fmla="*/ 1268607 w 1268607"/>
                <a:gd name="connsiteY4" fmla="*/ 2260054 h 2260054"/>
                <a:gd name="connsiteX5" fmla="*/ 842426 w 1268607"/>
                <a:gd name="connsiteY5" fmla="*/ 2226716 h 2260054"/>
                <a:gd name="connsiteX6" fmla="*/ 289804 w 1268607"/>
                <a:gd name="connsiteY6" fmla="*/ 1627237 h 2260054"/>
                <a:gd name="connsiteX7" fmla="*/ 32629 w 1268607"/>
                <a:gd name="connsiteY7" fmla="*/ 836661 h 2260054"/>
                <a:gd name="connsiteX8" fmla="*/ 123289 w 1268607"/>
                <a:gd name="connsiteY8" fmla="*/ 4763 h 2260054"/>
                <a:gd name="connsiteX0" fmla="*/ 100069 w 1245387"/>
                <a:gd name="connsiteY0" fmla="*/ 4763 h 2260054"/>
                <a:gd name="connsiteX1" fmla="*/ 1083461 w 1245387"/>
                <a:gd name="connsiteY1" fmla="*/ 0 h 2260054"/>
                <a:gd name="connsiteX2" fmla="*/ 880946 w 1245387"/>
                <a:gd name="connsiteY2" fmla="*/ 398512 h 2260054"/>
                <a:gd name="connsiteX3" fmla="*/ 790459 w 1245387"/>
                <a:gd name="connsiteY3" fmla="*/ 1179562 h 2260054"/>
                <a:gd name="connsiteX4" fmla="*/ 1245387 w 1245387"/>
                <a:gd name="connsiteY4" fmla="*/ 2260054 h 2260054"/>
                <a:gd name="connsiteX5" fmla="*/ 819206 w 1245387"/>
                <a:gd name="connsiteY5" fmla="*/ 2226716 h 2260054"/>
                <a:gd name="connsiteX6" fmla="*/ 266584 w 1245387"/>
                <a:gd name="connsiteY6" fmla="*/ 1627237 h 2260054"/>
                <a:gd name="connsiteX7" fmla="*/ 9409 w 1245387"/>
                <a:gd name="connsiteY7" fmla="*/ 836661 h 2260054"/>
                <a:gd name="connsiteX8" fmla="*/ 100069 w 1245387"/>
                <a:gd name="connsiteY8" fmla="*/ 4763 h 2260054"/>
                <a:gd name="connsiteX0" fmla="*/ 48275 w 1193593"/>
                <a:gd name="connsiteY0" fmla="*/ 4763 h 2260054"/>
                <a:gd name="connsiteX1" fmla="*/ 1031667 w 1193593"/>
                <a:gd name="connsiteY1" fmla="*/ 0 h 2260054"/>
                <a:gd name="connsiteX2" fmla="*/ 829152 w 1193593"/>
                <a:gd name="connsiteY2" fmla="*/ 398512 h 2260054"/>
                <a:gd name="connsiteX3" fmla="*/ 738665 w 1193593"/>
                <a:gd name="connsiteY3" fmla="*/ 1179562 h 2260054"/>
                <a:gd name="connsiteX4" fmla="*/ 1193593 w 1193593"/>
                <a:gd name="connsiteY4" fmla="*/ 2260054 h 2260054"/>
                <a:gd name="connsiteX5" fmla="*/ 767412 w 1193593"/>
                <a:gd name="connsiteY5" fmla="*/ 2226716 h 2260054"/>
                <a:gd name="connsiteX6" fmla="*/ 214790 w 1193593"/>
                <a:gd name="connsiteY6" fmla="*/ 1627237 h 2260054"/>
                <a:gd name="connsiteX7" fmla="*/ 48275 w 1193593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25134 w 1270452"/>
                <a:gd name="connsiteY0" fmla="*/ 4763 h 2260054"/>
                <a:gd name="connsiteX1" fmla="*/ 1108526 w 1270452"/>
                <a:gd name="connsiteY1" fmla="*/ 0 h 2260054"/>
                <a:gd name="connsiteX2" fmla="*/ 906011 w 1270452"/>
                <a:gd name="connsiteY2" fmla="*/ 398512 h 2260054"/>
                <a:gd name="connsiteX3" fmla="*/ 815524 w 1270452"/>
                <a:gd name="connsiteY3" fmla="*/ 1179562 h 2260054"/>
                <a:gd name="connsiteX4" fmla="*/ 1270452 w 1270452"/>
                <a:gd name="connsiteY4" fmla="*/ 2260054 h 2260054"/>
                <a:gd name="connsiteX5" fmla="*/ 844271 w 1270452"/>
                <a:gd name="connsiteY5" fmla="*/ 2226716 h 2260054"/>
                <a:gd name="connsiteX6" fmla="*/ 72574 w 1270452"/>
                <a:gd name="connsiteY6" fmla="*/ 1127175 h 2260054"/>
                <a:gd name="connsiteX7" fmla="*/ 125134 w 1270452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89990 w 1254431"/>
                <a:gd name="connsiteY2" fmla="*/ 398512 h 2260054"/>
                <a:gd name="connsiteX3" fmla="*/ 799503 w 1254431"/>
                <a:gd name="connsiteY3" fmla="*/ 1179562 h 2260054"/>
                <a:gd name="connsiteX4" fmla="*/ 1254431 w 1254431"/>
                <a:gd name="connsiteY4" fmla="*/ 2260054 h 2260054"/>
                <a:gd name="connsiteX5" fmla="*/ 828250 w 1254431"/>
                <a:gd name="connsiteY5" fmla="*/ 2226716 h 2260054"/>
                <a:gd name="connsiteX6" fmla="*/ 56553 w 1254431"/>
                <a:gd name="connsiteY6" fmla="*/ 1127175 h 2260054"/>
                <a:gd name="connsiteX7" fmla="*/ 109113 w 1254431"/>
                <a:gd name="connsiteY7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799503 w 1254431"/>
                <a:gd name="connsiteY2" fmla="*/ 1179562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54431"/>
                <a:gd name="connsiteY0" fmla="*/ 4763 h 2260054"/>
                <a:gd name="connsiteX1" fmla="*/ 1092505 w 1254431"/>
                <a:gd name="connsiteY1" fmla="*/ 0 h 2260054"/>
                <a:gd name="connsiteX2" fmla="*/ 828078 w 1254431"/>
                <a:gd name="connsiteY2" fmla="*/ 1174799 h 2260054"/>
                <a:gd name="connsiteX3" fmla="*/ 1254431 w 1254431"/>
                <a:gd name="connsiteY3" fmla="*/ 2260054 h 2260054"/>
                <a:gd name="connsiteX4" fmla="*/ 828250 w 1254431"/>
                <a:gd name="connsiteY4" fmla="*/ 2226716 h 2260054"/>
                <a:gd name="connsiteX5" fmla="*/ 56553 w 1254431"/>
                <a:gd name="connsiteY5" fmla="*/ 1127175 h 2260054"/>
                <a:gd name="connsiteX6" fmla="*/ 109113 w 1254431"/>
                <a:gd name="connsiteY6" fmla="*/ 4763 h 2260054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174799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297294"/>
                <a:gd name="connsiteY0" fmla="*/ 4763 h 2255291"/>
                <a:gd name="connsiteX1" fmla="*/ 1092505 w 1297294"/>
                <a:gd name="connsiteY1" fmla="*/ 0 h 2255291"/>
                <a:gd name="connsiteX2" fmla="*/ 828078 w 1297294"/>
                <a:gd name="connsiteY2" fmla="*/ 1065261 h 2255291"/>
                <a:gd name="connsiteX3" fmla="*/ 1297294 w 1297294"/>
                <a:gd name="connsiteY3" fmla="*/ 2255291 h 2255291"/>
                <a:gd name="connsiteX4" fmla="*/ 828250 w 1297294"/>
                <a:gd name="connsiteY4" fmla="*/ 2226716 h 2255291"/>
                <a:gd name="connsiteX5" fmla="*/ 56553 w 1297294"/>
                <a:gd name="connsiteY5" fmla="*/ 1127175 h 2255291"/>
                <a:gd name="connsiteX6" fmla="*/ 109113 w 1297294"/>
                <a:gd name="connsiteY6" fmla="*/ 4763 h 2255291"/>
                <a:gd name="connsiteX0" fmla="*/ 109113 w 1325869"/>
                <a:gd name="connsiteY0" fmla="*/ 4763 h 2255291"/>
                <a:gd name="connsiteX1" fmla="*/ 1092505 w 1325869"/>
                <a:gd name="connsiteY1" fmla="*/ 0 h 2255291"/>
                <a:gd name="connsiteX2" fmla="*/ 828078 w 1325869"/>
                <a:gd name="connsiteY2" fmla="*/ 1065261 h 2255291"/>
                <a:gd name="connsiteX3" fmla="*/ 1325869 w 1325869"/>
                <a:gd name="connsiteY3" fmla="*/ 2255291 h 2255291"/>
                <a:gd name="connsiteX4" fmla="*/ 828250 w 1325869"/>
                <a:gd name="connsiteY4" fmla="*/ 2226716 h 2255291"/>
                <a:gd name="connsiteX5" fmla="*/ 56553 w 1325869"/>
                <a:gd name="connsiteY5" fmla="*/ 1127175 h 2255291"/>
                <a:gd name="connsiteX6" fmla="*/ 109113 w 1325869"/>
                <a:gd name="connsiteY6" fmla="*/ 4763 h 2255291"/>
                <a:gd name="connsiteX0" fmla="*/ 109113 w 1325869"/>
                <a:gd name="connsiteY0" fmla="*/ 14 h 2250542"/>
                <a:gd name="connsiteX1" fmla="*/ 646327 w 1325869"/>
                <a:gd name="connsiteY1" fmla="*/ 132503 h 2250542"/>
                <a:gd name="connsiteX2" fmla="*/ 828078 w 1325869"/>
                <a:gd name="connsiteY2" fmla="*/ 1060512 h 2250542"/>
                <a:gd name="connsiteX3" fmla="*/ 1325869 w 1325869"/>
                <a:gd name="connsiteY3" fmla="*/ 2250542 h 2250542"/>
                <a:gd name="connsiteX4" fmla="*/ 828250 w 1325869"/>
                <a:gd name="connsiteY4" fmla="*/ 2221967 h 2250542"/>
                <a:gd name="connsiteX5" fmla="*/ 56553 w 1325869"/>
                <a:gd name="connsiteY5" fmla="*/ 1122426 h 2250542"/>
                <a:gd name="connsiteX6" fmla="*/ 109113 w 1325869"/>
                <a:gd name="connsiteY6" fmla="*/ 14 h 2250542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113 w 1325869"/>
                <a:gd name="connsiteY0" fmla="*/ 7467 h 2257995"/>
                <a:gd name="connsiteX1" fmla="*/ 914510 w 1325869"/>
                <a:gd name="connsiteY1" fmla="*/ 0 h 2257995"/>
                <a:gd name="connsiteX2" fmla="*/ 828078 w 1325869"/>
                <a:gd name="connsiteY2" fmla="*/ 1067965 h 2257995"/>
                <a:gd name="connsiteX3" fmla="*/ 1325869 w 1325869"/>
                <a:gd name="connsiteY3" fmla="*/ 2257995 h 2257995"/>
                <a:gd name="connsiteX4" fmla="*/ 828250 w 1325869"/>
                <a:gd name="connsiteY4" fmla="*/ 2229420 h 2257995"/>
                <a:gd name="connsiteX5" fmla="*/ 56553 w 1325869"/>
                <a:gd name="connsiteY5" fmla="*/ 1129879 h 2257995"/>
                <a:gd name="connsiteX6" fmla="*/ 109113 w 1325869"/>
                <a:gd name="connsiteY6" fmla="*/ 7467 h 2257995"/>
                <a:gd name="connsiteX0" fmla="*/ 109802 w 1325391"/>
                <a:gd name="connsiteY0" fmla="*/ 0 h 2276669"/>
                <a:gd name="connsiteX1" fmla="*/ 914032 w 1325391"/>
                <a:gd name="connsiteY1" fmla="*/ 18674 h 2276669"/>
                <a:gd name="connsiteX2" fmla="*/ 827600 w 1325391"/>
                <a:gd name="connsiteY2" fmla="*/ 1086639 h 2276669"/>
                <a:gd name="connsiteX3" fmla="*/ 1325391 w 1325391"/>
                <a:gd name="connsiteY3" fmla="*/ 2276669 h 2276669"/>
                <a:gd name="connsiteX4" fmla="*/ 827772 w 1325391"/>
                <a:gd name="connsiteY4" fmla="*/ 2248094 h 2276669"/>
                <a:gd name="connsiteX5" fmla="*/ 56075 w 1325391"/>
                <a:gd name="connsiteY5" fmla="*/ 1148553 h 2276669"/>
                <a:gd name="connsiteX6" fmla="*/ 109802 w 1325391"/>
                <a:gd name="connsiteY6" fmla="*/ 0 h 2276669"/>
                <a:gd name="connsiteX0" fmla="*/ 564554 w 1780143"/>
                <a:gd name="connsiteY0" fmla="*/ 0 h 2276669"/>
                <a:gd name="connsiteX1" fmla="*/ 1368784 w 1780143"/>
                <a:gd name="connsiteY1" fmla="*/ 18674 h 2276669"/>
                <a:gd name="connsiteX2" fmla="*/ 1282352 w 1780143"/>
                <a:gd name="connsiteY2" fmla="*/ 1086639 h 2276669"/>
                <a:gd name="connsiteX3" fmla="*/ 1780143 w 1780143"/>
                <a:gd name="connsiteY3" fmla="*/ 2276669 h 2276669"/>
                <a:gd name="connsiteX4" fmla="*/ 210902 w 1780143"/>
                <a:gd name="connsiteY4" fmla="*/ 1844041 h 2276669"/>
                <a:gd name="connsiteX5" fmla="*/ 510827 w 1780143"/>
                <a:gd name="connsiteY5" fmla="*/ 1148553 h 2276669"/>
                <a:gd name="connsiteX6" fmla="*/ 564554 w 1780143"/>
                <a:gd name="connsiteY6" fmla="*/ 0 h 2276669"/>
                <a:gd name="connsiteX0" fmla="*/ 564554 w 1814809"/>
                <a:gd name="connsiteY0" fmla="*/ 0 h 2281476"/>
                <a:gd name="connsiteX1" fmla="*/ 1368784 w 1814809"/>
                <a:gd name="connsiteY1" fmla="*/ 18674 h 2281476"/>
                <a:gd name="connsiteX2" fmla="*/ 1282352 w 1814809"/>
                <a:gd name="connsiteY2" fmla="*/ 1086639 h 2281476"/>
                <a:gd name="connsiteX3" fmla="*/ 660683 w 1814809"/>
                <a:gd name="connsiteY3" fmla="*/ 1465927 h 2281476"/>
                <a:gd name="connsiteX4" fmla="*/ 1780143 w 1814809"/>
                <a:gd name="connsiteY4" fmla="*/ 2276669 h 2281476"/>
                <a:gd name="connsiteX5" fmla="*/ 210902 w 1814809"/>
                <a:gd name="connsiteY5" fmla="*/ 1844041 h 2281476"/>
                <a:gd name="connsiteX6" fmla="*/ 510827 w 1814809"/>
                <a:gd name="connsiteY6" fmla="*/ 1148553 h 2281476"/>
                <a:gd name="connsiteX7" fmla="*/ 564554 w 1814809"/>
                <a:gd name="connsiteY7" fmla="*/ 0 h 2281476"/>
                <a:gd name="connsiteX0" fmla="*/ 564554 w 1812844"/>
                <a:gd name="connsiteY0" fmla="*/ 0 h 2276669"/>
                <a:gd name="connsiteX1" fmla="*/ 1368784 w 1812844"/>
                <a:gd name="connsiteY1" fmla="*/ 18674 h 2276669"/>
                <a:gd name="connsiteX2" fmla="*/ 1282352 w 1812844"/>
                <a:gd name="connsiteY2" fmla="*/ 1086639 h 2276669"/>
                <a:gd name="connsiteX3" fmla="*/ 1780143 w 1812844"/>
                <a:gd name="connsiteY3" fmla="*/ 2276669 h 2276669"/>
                <a:gd name="connsiteX4" fmla="*/ 210902 w 1812844"/>
                <a:gd name="connsiteY4" fmla="*/ 1844041 h 2276669"/>
                <a:gd name="connsiteX5" fmla="*/ 510827 w 1812844"/>
                <a:gd name="connsiteY5" fmla="*/ 1148553 h 2276669"/>
                <a:gd name="connsiteX6" fmla="*/ 564554 w 1812844"/>
                <a:gd name="connsiteY6" fmla="*/ 0 h 2276669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425395 w 1387410"/>
                <a:gd name="connsiteY3" fmla="*/ 1760445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387410"/>
                <a:gd name="connsiteY0" fmla="*/ 0 h 1844041"/>
                <a:gd name="connsiteX1" fmla="*/ 1368784 w 1387410"/>
                <a:gd name="connsiteY1" fmla="*/ 18674 h 1844041"/>
                <a:gd name="connsiteX2" fmla="*/ 1282352 w 1387410"/>
                <a:gd name="connsiteY2" fmla="*/ 1086639 h 1844041"/>
                <a:gd name="connsiteX3" fmla="*/ 689704 w 1387410"/>
                <a:gd name="connsiteY3" fmla="*/ 1824628 h 1844041"/>
                <a:gd name="connsiteX4" fmla="*/ 210902 w 1387410"/>
                <a:gd name="connsiteY4" fmla="*/ 1844041 h 1844041"/>
                <a:gd name="connsiteX5" fmla="*/ 510827 w 1387410"/>
                <a:gd name="connsiteY5" fmla="*/ 1148553 h 1844041"/>
                <a:gd name="connsiteX6" fmla="*/ 564554 w 1387410"/>
                <a:gd name="connsiteY6" fmla="*/ 0 h 1844041"/>
                <a:gd name="connsiteX0" fmla="*/ 564554 w 1400817"/>
                <a:gd name="connsiteY0" fmla="*/ 0 h 1844041"/>
                <a:gd name="connsiteX1" fmla="*/ 1368784 w 1400817"/>
                <a:gd name="connsiteY1" fmla="*/ 18674 h 1844041"/>
                <a:gd name="connsiteX2" fmla="*/ 1371043 w 1400817"/>
                <a:gd name="connsiteY2" fmla="*/ 860092 h 1844041"/>
                <a:gd name="connsiteX3" fmla="*/ 689704 w 1400817"/>
                <a:gd name="connsiteY3" fmla="*/ 1824628 h 1844041"/>
                <a:gd name="connsiteX4" fmla="*/ 210902 w 1400817"/>
                <a:gd name="connsiteY4" fmla="*/ 1844041 h 1844041"/>
                <a:gd name="connsiteX5" fmla="*/ 510827 w 1400817"/>
                <a:gd name="connsiteY5" fmla="*/ 1148553 h 1844041"/>
                <a:gd name="connsiteX6" fmla="*/ 564554 w 1400817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64554 w 1431261"/>
                <a:gd name="connsiteY0" fmla="*/ 0 h 1844041"/>
                <a:gd name="connsiteX1" fmla="*/ 1368784 w 1431261"/>
                <a:gd name="connsiteY1" fmla="*/ 18674 h 1844041"/>
                <a:gd name="connsiteX2" fmla="*/ 1371043 w 1431261"/>
                <a:gd name="connsiteY2" fmla="*/ 860092 h 1844041"/>
                <a:gd name="connsiteX3" fmla="*/ 689704 w 1431261"/>
                <a:gd name="connsiteY3" fmla="*/ 1824628 h 1844041"/>
                <a:gd name="connsiteX4" fmla="*/ 210902 w 1431261"/>
                <a:gd name="connsiteY4" fmla="*/ 1844041 h 1844041"/>
                <a:gd name="connsiteX5" fmla="*/ 510827 w 1431261"/>
                <a:gd name="connsiteY5" fmla="*/ 1148553 h 1844041"/>
                <a:gd name="connsiteX6" fmla="*/ 564554 w 1431261"/>
                <a:gd name="connsiteY6" fmla="*/ 0 h 1844041"/>
                <a:gd name="connsiteX0" fmla="*/ 507408 w 1374115"/>
                <a:gd name="connsiteY0" fmla="*/ 0 h 1844041"/>
                <a:gd name="connsiteX1" fmla="*/ 1311638 w 1374115"/>
                <a:gd name="connsiteY1" fmla="*/ 18674 h 1844041"/>
                <a:gd name="connsiteX2" fmla="*/ 1313897 w 1374115"/>
                <a:gd name="connsiteY2" fmla="*/ 860092 h 1844041"/>
                <a:gd name="connsiteX3" fmla="*/ 632558 w 1374115"/>
                <a:gd name="connsiteY3" fmla="*/ 1824628 h 1844041"/>
                <a:gd name="connsiteX4" fmla="*/ 153756 w 1374115"/>
                <a:gd name="connsiteY4" fmla="*/ 1844041 h 1844041"/>
                <a:gd name="connsiteX5" fmla="*/ 997371 w 1374115"/>
                <a:gd name="connsiteY5" fmla="*/ 821822 h 1844041"/>
                <a:gd name="connsiteX6" fmla="*/ 507408 w 1374115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843615 w 1220359"/>
                <a:gd name="connsiteY5" fmla="*/ 821822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76 w 1220383"/>
                <a:gd name="connsiteY0" fmla="*/ 0 h 1844041"/>
                <a:gd name="connsiteX1" fmla="*/ 1157906 w 1220383"/>
                <a:gd name="connsiteY1" fmla="*/ 18674 h 1844041"/>
                <a:gd name="connsiteX2" fmla="*/ 1160165 w 1220383"/>
                <a:gd name="connsiteY2" fmla="*/ 860092 h 1844041"/>
                <a:gd name="connsiteX3" fmla="*/ 478826 w 1220383"/>
                <a:gd name="connsiteY3" fmla="*/ 1824628 h 1844041"/>
                <a:gd name="connsiteX4" fmla="*/ 24 w 1220383"/>
                <a:gd name="connsiteY4" fmla="*/ 1844041 h 1844041"/>
                <a:gd name="connsiteX5" fmla="*/ 508431 w 1220383"/>
                <a:gd name="connsiteY5" fmla="*/ 1091356 h 1844041"/>
                <a:gd name="connsiteX6" fmla="*/ 544459 w 1220383"/>
                <a:gd name="connsiteY6" fmla="*/ 834666 h 1844041"/>
                <a:gd name="connsiteX7" fmla="*/ 353676 w 1220383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44435 w 1220359"/>
                <a:gd name="connsiteY5" fmla="*/ 834666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608392 w 1220359"/>
                <a:gd name="connsiteY6" fmla="*/ 729107 h 1844041"/>
                <a:gd name="connsiteX7" fmla="*/ 353652 w 1220359"/>
                <a:gd name="connsiteY7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20359"/>
                <a:gd name="connsiteY0" fmla="*/ 0 h 1844041"/>
                <a:gd name="connsiteX1" fmla="*/ 1157882 w 1220359"/>
                <a:gd name="connsiteY1" fmla="*/ 18674 h 1844041"/>
                <a:gd name="connsiteX2" fmla="*/ 1160141 w 1220359"/>
                <a:gd name="connsiteY2" fmla="*/ 860092 h 1844041"/>
                <a:gd name="connsiteX3" fmla="*/ 478802 w 1220359"/>
                <a:gd name="connsiteY3" fmla="*/ 1824628 h 1844041"/>
                <a:gd name="connsiteX4" fmla="*/ 0 w 1220359"/>
                <a:gd name="connsiteY4" fmla="*/ 1844041 h 1844041"/>
                <a:gd name="connsiteX5" fmla="*/ 511529 w 1220359"/>
                <a:gd name="connsiteY5" fmla="*/ 985120 h 1844041"/>
                <a:gd name="connsiteX6" fmla="*/ 353652 w 1220359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11529 w 1212510"/>
                <a:gd name="connsiteY5" fmla="*/ 985120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51628 w 1212510"/>
                <a:gd name="connsiteY5" fmla="*/ 908329 h 1844041"/>
                <a:gd name="connsiteX6" fmla="*/ 353652 w 1212510"/>
                <a:gd name="connsiteY6" fmla="*/ 0 h 1844041"/>
                <a:gd name="connsiteX0" fmla="*/ 353652 w 1212510"/>
                <a:gd name="connsiteY0" fmla="*/ 0 h 1844041"/>
                <a:gd name="connsiteX1" fmla="*/ 1157882 w 1212510"/>
                <a:gd name="connsiteY1" fmla="*/ 18674 h 1844041"/>
                <a:gd name="connsiteX2" fmla="*/ 1160141 w 1212510"/>
                <a:gd name="connsiteY2" fmla="*/ 860092 h 1844041"/>
                <a:gd name="connsiteX3" fmla="*/ 478802 w 1212510"/>
                <a:gd name="connsiteY3" fmla="*/ 1824628 h 1844041"/>
                <a:gd name="connsiteX4" fmla="*/ 0 w 1212510"/>
                <a:gd name="connsiteY4" fmla="*/ 1844041 h 1844041"/>
                <a:gd name="connsiteX5" fmla="*/ 532348 w 1212510"/>
                <a:gd name="connsiteY5" fmla="*/ 870798 h 1844041"/>
                <a:gd name="connsiteX6" fmla="*/ 353652 w 1212510"/>
                <a:gd name="connsiteY6" fmla="*/ 0 h 1844041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32348 w 1212510"/>
                <a:gd name="connsiteY5" fmla="*/ 871964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  <a:gd name="connsiteX0" fmla="*/ 327510 w 1212510"/>
                <a:gd name="connsiteY0" fmla="*/ 0 h 1845207"/>
                <a:gd name="connsiteX1" fmla="*/ 1157882 w 1212510"/>
                <a:gd name="connsiteY1" fmla="*/ 19840 h 1845207"/>
                <a:gd name="connsiteX2" fmla="*/ 1160141 w 1212510"/>
                <a:gd name="connsiteY2" fmla="*/ 861258 h 1845207"/>
                <a:gd name="connsiteX3" fmla="*/ 478802 w 1212510"/>
                <a:gd name="connsiteY3" fmla="*/ 1825794 h 1845207"/>
                <a:gd name="connsiteX4" fmla="*/ 0 w 1212510"/>
                <a:gd name="connsiteY4" fmla="*/ 1845207 h 1845207"/>
                <a:gd name="connsiteX5" fmla="*/ 504669 w 1212510"/>
                <a:gd name="connsiteY5" fmla="*/ 1022653 h 1845207"/>
                <a:gd name="connsiteX6" fmla="*/ 327510 w 1212510"/>
                <a:gd name="connsiteY6" fmla="*/ 0 h 18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510" h="1845207">
                  <a:moveTo>
                    <a:pt x="327510" y="0"/>
                  </a:moveTo>
                  <a:lnTo>
                    <a:pt x="1157882" y="19840"/>
                  </a:lnTo>
                  <a:cubicBezTo>
                    <a:pt x="1230228" y="408303"/>
                    <a:pt x="1230449" y="581206"/>
                    <a:pt x="1160141" y="861258"/>
                  </a:cubicBezTo>
                  <a:cubicBezTo>
                    <a:pt x="1078712" y="1194227"/>
                    <a:pt x="972752" y="1441218"/>
                    <a:pt x="478802" y="1825794"/>
                  </a:cubicBezTo>
                  <a:lnTo>
                    <a:pt x="0" y="1845207"/>
                  </a:lnTo>
                  <a:cubicBezTo>
                    <a:pt x="408799" y="1451749"/>
                    <a:pt x="445727" y="1329993"/>
                    <a:pt x="504669" y="1022653"/>
                  </a:cubicBezTo>
                  <a:cubicBezTo>
                    <a:pt x="563611" y="715313"/>
                    <a:pt x="515231" y="231881"/>
                    <a:pt x="327510" y="0"/>
                  </a:cubicBezTo>
                  <a:close/>
                </a:path>
              </a:pathLst>
            </a:custGeom>
            <a:grpFill/>
            <a:ln w="28575">
              <a:solidFill>
                <a:srgbClr val="6D4B99">
                  <a:alpha val="50000"/>
                </a:srgb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s-MX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2 Rectángulo"/>
          <p:cNvSpPr/>
          <p:nvPr userDrawn="1"/>
        </p:nvSpPr>
        <p:spPr>
          <a:xfrm>
            <a:off x="0" y="1707837"/>
            <a:ext cx="9144000" cy="396044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" y="14212"/>
            <a:ext cx="1440000" cy="5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1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055 Rectángulo"/>
          <p:cNvSpPr/>
          <p:nvPr/>
        </p:nvSpPr>
        <p:spPr>
          <a:xfrm>
            <a:off x="1673461" y="0"/>
            <a:ext cx="6750564" cy="5588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n 28"/>
          <p:cNvPicPr>
            <a:picLocks noChangeAspect="1"/>
          </p:cNvPicPr>
          <p:nvPr userDrawn="1"/>
        </p:nvPicPr>
        <p:blipFill rotWithShape="1">
          <a:blip r:embed="rId3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9" b="9526"/>
          <a:stretch/>
        </p:blipFill>
        <p:spPr>
          <a:xfrm>
            <a:off x="-15639" y="1"/>
            <a:ext cx="1689100" cy="558800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/>
          <p:nvPr userDrawn="1"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129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12" name="41 Rectángulo"/>
          <p:cNvSpPr/>
          <p:nvPr userDrawn="1"/>
        </p:nvSpPr>
        <p:spPr>
          <a:xfrm>
            <a:off x="-6351" y="1179738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 smtClean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445" y="1968881"/>
            <a:ext cx="9150889" cy="292023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7340" y="0"/>
            <a:ext cx="63266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41 Rectángulo"/>
          <p:cNvSpPr/>
          <p:nvPr/>
        </p:nvSpPr>
        <p:spPr>
          <a:xfrm>
            <a:off x="0" y="1403690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62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3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1" y="0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0" y="0"/>
            <a:ext cx="1719618" cy="559664"/>
          </a:xfrm>
          <a:prstGeom prst="rect">
            <a:avLst/>
          </a:prstGeom>
        </p:spPr>
      </p:pic>
      <p:sp>
        <p:nvSpPr>
          <p:cNvPr id="11" name="2055 Rectángulo"/>
          <p:cNvSpPr/>
          <p:nvPr/>
        </p:nvSpPr>
        <p:spPr>
          <a:xfrm>
            <a:off x="1719618" y="1"/>
            <a:ext cx="7424383" cy="5596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19618" y="1"/>
            <a:ext cx="7424380" cy="55966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1" y="5777285"/>
            <a:ext cx="843027" cy="9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6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40" r:id="rId2"/>
    <p:sldLayoutId id="214748374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3499" y="1763858"/>
            <a:ext cx="2719052" cy="3670110"/>
          </a:xfrm>
          <a:prstGeom prst="rect">
            <a:avLst/>
          </a:prstGeom>
          <a:ln>
            <a:noFill/>
          </a:ln>
        </p:spPr>
      </p:pic>
      <p:pic>
        <p:nvPicPr>
          <p:cNvPr id="28" name="Imagen 27"/>
          <p:cNvPicPr/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388901" y="7184"/>
            <a:ext cx="755099" cy="8301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2055 Rectángulo"/>
          <p:cNvSpPr/>
          <p:nvPr/>
        </p:nvSpPr>
        <p:spPr>
          <a:xfrm>
            <a:off x="1692322" y="-2"/>
            <a:ext cx="6696578" cy="5604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75" y="2137955"/>
            <a:ext cx="9175275" cy="2987299"/>
          </a:xfrm>
          <a:prstGeom prst="rect">
            <a:avLst/>
          </a:prstGeom>
          <a:ln>
            <a:noFill/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7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2" b="9657"/>
          <a:stretch/>
        </p:blipFill>
        <p:spPr>
          <a:xfrm>
            <a:off x="-1" y="-1"/>
            <a:ext cx="1692323" cy="560411"/>
          </a:xfrm>
          <a:prstGeom prst="rect">
            <a:avLst/>
          </a:prstGeom>
        </p:spPr>
      </p:pic>
      <p:sp>
        <p:nvSpPr>
          <p:cNvPr id="39" name="2 Rectángulo"/>
          <p:cNvSpPr/>
          <p:nvPr/>
        </p:nvSpPr>
        <p:spPr>
          <a:xfrm>
            <a:off x="30186" y="1791506"/>
            <a:ext cx="9129450" cy="396044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37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9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055 Rectángulo"/>
          <p:cNvSpPr/>
          <p:nvPr/>
        </p:nvSpPr>
        <p:spPr>
          <a:xfrm>
            <a:off x="1705970" y="-2"/>
            <a:ext cx="6733695" cy="5459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6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9" b="10291"/>
          <a:stretch/>
        </p:blipFill>
        <p:spPr>
          <a:xfrm>
            <a:off x="1" y="-1"/>
            <a:ext cx="1705970" cy="545911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/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196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36" r:id="rId2"/>
    <p:sldLayoutId id="2147483801" r:id="rId3"/>
    <p:sldLayoutId id="214748380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45" y="1968881"/>
            <a:ext cx="9150889" cy="292023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8" name="41 Rectángulo"/>
          <p:cNvSpPr/>
          <p:nvPr/>
        </p:nvSpPr>
        <p:spPr>
          <a:xfrm>
            <a:off x="-6351" y="1179738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 smtClean="0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7340" y="0"/>
            <a:ext cx="63266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12" name="41 Rectángulo"/>
          <p:cNvSpPr/>
          <p:nvPr userDrawn="1"/>
        </p:nvSpPr>
        <p:spPr>
          <a:xfrm>
            <a:off x="-6351" y="1294831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41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1" y="0"/>
            <a:ext cx="9143999" cy="68703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948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1" y="0"/>
            <a:ext cx="1705970" cy="583474"/>
          </a:xfrm>
          <a:prstGeom prst="rect">
            <a:avLst/>
          </a:prstGeom>
          <a:ln>
            <a:noFill/>
          </a:ln>
        </p:spPr>
      </p:pic>
      <p:sp>
        <p:nvSpPr>
          <p:cNvPr id="11" name="2055 Rectángulo"/>
          <p:cNvSpPr/>
          <p:nvPr/>
        </p:nvSpPr>
        <p:spPr>
          <a:xfrm>
            <a:off x="1705971" y="1"/>
            <a:ext cx="7438029" cy="58347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971" y="0"/>
            <a:ext cx="7438027" cy="583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2" y="5791125"/>
            <a:ext cx="830670" cy="9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7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7" Type="http://schemas.openxmlformats.org/officeDocument/2006/relationships/image" Target="../media/image43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58.xml"/><Relationship Id="rId3" Type="http://schemas.openxmlformats.org/officeDocument/2006/relationships/slide" Target="slide5.xml"/><Relationship Id="rId7" Type="http://schemas.openxmlformats.org/officeDocument/2006/relationships/slide" Target="slide44.xml"/><Relationship Id="rId12" Type="http://schemas.openxmlformats.org/officeDocument/2006/relationships/slide" Target="slide5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0.xml"/><Relationship Id="rId6" Type="http://schemas.openxmlformats.org/officeDocument/2006/relationships/slide" Target="slide36.xml"/><Relationship Id="rId11" Type="http://schemas.openxmlformats.org/officeDocument/2006/relationships/slide" Target="slide55.xml"/><Relationship Id="rId5" Type="http://schemas.openxmlformats.org/officeDocument/2006/relationships/slide" Target="slide32.xml"/><Relationship Id="rId10" Type="http://schemas.openxmlformats.org/officeDocument/2006/relationships/slide" Target="slide53.xml"/><Relationship Id="rId4" Type="http://schemas.openxmlformats.org/officeDocument/2006/relationships/slide" Target="slide14.xml"/><Relationship Id="rId9" Type="http://schemas.openxmlformats.org/officeDocument/2006/relationships/slide" Target="slide5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1.-%20Cuadro%20de%20Pensionados%20Efectos%20Octubre%202020.pdf" TargetMode="Externa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8.-%20Propuesta%20UNIMEF.xlsx" TargetMode="Externa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6.png"/><Relationship Id="rId7" Type="http://schemas.openxmlformats.org/officeDocument/2006/relationships/hyperlink" Target="5.-%20Comparativo%20altas%20y%20bajas%20ENERO%20-%20%20AGOSTO%202020.pptx" TargetMode="External"/><Relationship Id="rId2" Type="http://schemas.openxmlformats.org/officeDocument/2006/relationships/hyperlink" Target="3.-%20Distribuci&#243;n%20de%20Afiliados%20y%20Pensionados.pptx" TargetMode="External"/><Relationship Id="rId1" Type="http://schemas.openxmlformats.org/officeDocument/2006/relationships/slideLayout" Target="../slideLayouts/slideLayout41.xml"/><Relationship Id="rId6" Type="http://schemas.openxmlformats.org/officeDocument/2006/relationships/hyperlink" Target="2.-%20Mayores%20a%2050,000%20efectos%20Septiembre%202020.pptx" TargetMode="External"/><Relationship Id="rId5" Type="http://schemas.openxmlformats.org/officeDocument/2006/relationships/image" Target="../media/image17.png"/><Relationship Id="rId4" Type="http://schemas.openxmlformats.org/officeDocument/2006/relationships/hyperlink" Target="4.-%20Altas%20y%20Bajas%20de%20Pensionados%20Agosto%202020.xlsx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9.-%20Propuesta%20UNIMEF%20URGENCIAS.xlsx" TargetMode="Externa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10.-%20Minuta%20mesa%20de%20trabajo%20ACTUR.pdf" TargetMode="Externa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13.-%20Proyecto%20Nordia%20-%20Tlajomulco.pdf" TargetMode="External"/><Relationship Id="rId3" Type="http://schemas.openxmlformats.org/officeDocument/2006/relationships/image" Target="../media/image62.png"/><Relationship Id="rId7" Type="http://schemas.openxmlformats.org/officeDocument/2006/relationships/hyperlink" Target="13.1.-%20Resumen%20ejecutivo%20Nordia%20Tlajomulco.pdf" TargetMode="External"/><Relationship Id="rId2" Type="http://schemas.openxmlformats.org/officeDocument/2006/relationships/hyperlink" Target="11.1%20Resumen%20ejecutivo%20Amapas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12.-%20Proyecto%20Paseo%20Alcalde%20924.pdf" TargetMode="External"/><Relationship Id="rId5" Type="http://schemas.openxmlformats.org/officeDocument/2006/relationships/hyperlink" Target="12.1.-%20Resumen%20ejecutivo%20DOT%20Alcalde.pdf" TargetMode="External"/><Relationship Id="rId10" Type="http://schemas.openxmlformats.org/officeDocument/2006/relationships/hyperlink" Target="14.-%20Proyecto%20Diagonal%20Santa%20Margarita%20-%20Toscana.pdf" TargetMode="External"/><Relationship Id="rId4" Type="http://schemas.openxmlformats.org/officeDocument/2006/relationships/hyperlink" Target="11.%20-%20Proyecto%20AMAPAS%20GRAL%20V1.0.pdf" TargetMode="External"/><Relationship Id="rId9" Type="http://schemas.openxmlformats.org/officeDocument/2006/relationships/hyperlink" Target="14.1-%20Resumen%20ejecutivo%20Grunpark%20Diagonal%20Santa%20Margarita%20-%20Toscana.pdf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15.-%202020%2009%2015%20DGA-305-2020%20-%20Reasignaci&#243;n%20Partidas%20Presupuestales.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15.1.-%202020%2009%2015%20DGA-305-2020%20-%20Reasignaci&#243;n%20Partidas%20Presupuestales%20anexo.pdf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16.-%20Oficio%20FESIJAL-SG-109-2020%20-%20PCP%20ESPECIAL.pdf" TargetMode="External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Asuntos%20Varios/17.-%20Proyecto%20Mejoras%20PH%20-%20Nueva%20vivienda.PPTX" TargetMode="Externa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6.-%20Reserva%20T&#233;cnica%20del%20IPEJAL%20a%20corte%20de%20Agosto.pptx" TargetMode="Externa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9.emf"/><Relationship Id="rId4" Type="http://schemas.openxmlformats.org/officeDocument/2006/relationships/hyperlink" Target="7.-%20Resumen%20Ejecutivo%20Agosto%202020.xlsx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Asuntos%20Varios/18.-%202020%2009%2025%20DGP-1403-2020%20-%20Oficio%20Incorporaci&#243;n%20Agencia%20de%20Sanidad,%20Inocuidad%20y%20calidad%20Agroalimentaria%20del%20Edo.%20Jal..pdf" TargetMode="External"/><Relationship Id="rId1" Type="http://schemas.openxmlformats.org/officeDocument/2006/relationships/slideLayout" Target="../slideLayouts/slideLayout27.xml"/><Relationship Id="rId4" Type="http://schemas.openxmlformats.org/officeDocument/2006/relationships/hyperlink" Target="Asuntos%20Varios/18.1.-%202020%2009%2025%20DGP-1403-2020%20-%20Incorporaci&#243;n%20Agencia%20de%20Sanidad,%20Inocuidad%20y%20calidad%20Agroalimentaria%20del%20Edo.%20Jal..pdf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49565" y="2179407"/>
            <a:ext cx="8007824" cy="1909312"/>
          </a:xfrm>
          <a:prstGeom prst="rect">
            <a:avLst/>
          </a:prstGeom>
        </p:spPr>
        <p:txBody>
          <a:bodyPr>
            <a:norm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s-E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Sesión Ordinaria</a:t>
            </a:r>
          </a:p>
          <a:p>
            <a:pPr algn="ctr"/>
            <a:r>
              <a:rPr lang="es-E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 Consejo Directivo</a:t>
            </a:r>
            <a:endParaRPr lang="es-MX" sz="4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353077" y="3538197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1950" indent="-180975" algn="l" defTabSz="914400" rtl="0" eaLnBrk="1" latinLnBrk="0" hangingPunct="1">
              <a:spcBef>
                <a:spcPct val="20000"/>
              </a:spcBef>
              <a:buClr>
                <a:srgbClr val="F9B232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22313" indent="-180975" algn="l" defTabSz="914400" rtl="0" eaLnBrk="1" latinLnBrk="0" hangingPunct="1">
              <a:spcBef>
                <a:spcPct val="20000"/>
              </a:spcBef>
              <a:buClr>
                <a:srgbClr val="F9B232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892175" indent="180975" algn="l" defTabSz="914400" rtl="0" eaLnBrk="1" latinLnBrk="0" hangingPunct="1">
              <a:spcBef>
                <a:spcPct val="20000"/>
              </a:spcBef>
              <a:buClr>
                <a:srgbClr val="F9B232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33513" indent="-180975" algn="l" defTabSz="914400" rtl="0" eaLnBrk="1" latinLnBrk="0" hangingPunct="1">
              <a:spcBef>
                <a:spcPct val="20000"/>
              </a:spcBef>
              <a:buClr>
                <a:srgbClr val="F9B232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sz="2800" b="1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es-ES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09/ 2020</a:t>
            </a:r>
            <a:endParaRPr lang="es-MX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75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611" t="9633" r="3166" b="3996"/>
          <a:stretch/>
        </p:blipFill>
        <p:spPr>
          <a:xfrm>
            <a:off x="252249" y="587552"/>
            <a:ext cx="8655268" cy="5789890"/>
          </a:xfrm>
          <a:prstGeom prst="rect">
            <a:avLst/>
          </a:prstGeom>
        </p:spPr>
      </p:pic>
      <p:sp>
        <p:nvSpPr>
          <p:cNvPr id="5" name="2 Título"/>
          <p:cNvSpPr txBox="1">
            <a:spLocks/>
          </p:cNvSpPr>
          <p:nvPr/>
        </p:nvSpPr>
        <p:spPr>
          <a:xfrm>
            <a:off x="1693709" y="97277"/>
            <a:ext cx="6768288" cy="48868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</a:rPr>
              <a:t>Estado de Actividades Comparativo a Agosto 2020</a:t>
            </a:r>
            <a:endParaRPr lang="es-MX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3810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Marcador de texto 3"/>
          <p:cNvSpPr>
            <a:spLocks noGrp="1"/>
          </p:cNvSpPr>
          <p:nvPr>
            <p:ph type="subTitle" idx="1"/>
          </p:nvPr>
        </p:nvSpPr>
        <p:spPr>
          <a:xfrm>
            <a:off x="283779" y="1086755"/>
            <a:ext cx="8403021" cy="3832085"/>
          </a:xfrm>
        </p:spPr>
        <p:txBody>
          <a:bodyPr>
            <a:noAutofit/>
          </a:bodyPr>
          <a:lstStyle/>
          <a:p>
            <a:pPr lvl="0" algn="l"/>
            <a:r>
              <a:rPr lang="es-MX" sz="1600" b="1" dirty="0">
                <a:solidFill>
                  <a:schemeClr val="tx1"/>
                </a:solidFill>
              </a:rPr>
              <a:t>Productos de Tipo Corriente</a:t>
            </a:r>
            <a:endParaRPr lang="es-MX" sz="1600" dirty="0">
              <a:solidFill>
                <a:schemeClr val="tx1"/>
              </a:solidFill>
            </a:endParaRPr>
          </a:p>
          <a:p>
            <a:pPr algn="l"/>
            <a:r>
              <a:rPr lang="es-MX" sz="1600" dirty="0">
                <a:solidFill>
                  <a:schemeClr val="tx1"/>
                </a:solidFill>
              </a:rPr>
              <a:t>Incremento de 8.6 millones por concepto de arrendamientos.</a:t>
            </a:r>
          </a:p>
          <a:p>
            <a:pPr lvl="0" algn="l"/>
            <a:r>
              <a:rPr lang="es-MX" sz="1600" b="1" dirty="0">
                <a:solidFill>
                  <a:schemeClr val="tx1"/>
                </a:solidFill>
              </a:rPr>
              <a:t>Ingresos Financieros</a:t>
            </a:r>
            <a:endParaRPr lang="es-MX" sz="1600" dirty="0">
              <a:solidFill>
                <a:schemeClr val="tx1"/>
              </a:solidFill>
            </a:endParaRPr>
          </a:p>
          <a:p>
            <a:pPr algn="l"/>
            <a:r>
              <a:rPr lang="es-MX" sz="1600" dirty="0">
                <a:solidFill>
                  <a:schemeClr val="tx1"/>
                </a:solidFill>
              </a:rPr>
              <a:t>Intereses de Inversiones de 37 millones y 159 millones por intereses de préstamos.</a:t>
            </a:r>
          </a:p>
          <a:p>
            <a:pPr lvl="0" algn="l"/>
            <a:r>
              <a:rPr lang="es-MX" sz="1600" b="1" dirty="0">
                <a:solidFill>
                  <a:schemeClr val="tx1"/>
                </a:solidFill>
              </a:rPr>
              <a:t>Otros Ingresos y Beneficios Varios</a:t>
            </a:r>
            <a:endParaRPr lang="es-MX" sz="1600" dirty="0">
              <a:solidFill>
                <a:schemeClr val="tx1"/>
              </a:solidFill>
            </a:endParaRPr>
          </a:p>
          <a:p>
            <a:pPr algn="l"/>
            <a:r>
              <a:rPr lang="es-MX" sz="1600" dirty="0">
                <a:solidFill>
                  <a:schemeClr val="tx1"/>
                </a:solidFill>
              </a:rPr>
              <a:t>Reconocimiento de Diferencial Cambiario Positivo por 24.6 millones.</a:t>
            </a:r>
          </a:p>
          <a:p>
            <a:pPr lvl="0" algn="l"/>
            <a:r>
              <a:rPr lang="es-MX" sz="1600" b="1" dirty="0">
                <a:solidFill>
                  <a:schemeClr val="tx1"/>
                </a:solidFill>
              </a:rPr>
              <a:t>Otros Gastos </a:t>
            </a:r>
            <a:endParaRPr lang="es-MX" sz="1600" dirty="0">
              <a:solidFill>
                <a:schemeClr val="tx1"/>
              </a:solidFill>
            </a:endParaRPr>
          </a:p>
          <a:p>
            <a:pPr algn="l"/>
            <a:r>
              <a:rPr lang="es-MX" sz="1600" dirty="0">
                <a:solidFill>
                  <a:schemeClr val="tx1"/>
                </a:solidFill>
              </a:rPr>
              <a:t>Cargos por diferencial cambiario por 44.5 millones y pago de IMSS de Jubilados 8.9</a:t>
            </a:r>
          </a:p>
          <a:p>
            <a:pPr algn="l"/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6" name="Marcador de texto 2"/>
          <p:cNvSpPr>
            <a:spLocks noGrp="1"/>
          </p:cNvSpPr>
          <p:nvPr>
            <p:ph type="ctrTitle"/>
          </p:nvPr>
        </p:nvSpPr>
        <p:spPr>
          <a:xfrm>
            <a:off x="3602421" y="0"/>
            <a:ext cx="3413234" cy="488730"/>
          </a:xfrm>
        </p:spPr>
        <p:txBody>
          <a:bodyPr/>
          <a:lstStyle/>
          <a:p>
            <a:r>
              <a:rPr lang="es-MX" sz="2400" dirty="0" smtClean="0">
                <a:solidFill>
                  <a:schemeClr val="bg1"/>
                </a:solidFill>
              </a:rPr>
              <a:t>Estado de Actividades</a:t>
            </a:r>
            <a:endParaRPr lang="es-MX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5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47497" y="51672"/>
            <a:ext cx="6787055" cy="452826"/>
          </a:xfrm>
        </p:spPr>
        <p:txBody>
          <a:bodyPr/>
          <a:lstStyle/>
          <a:p>
            <a:r>
              <a:rPr lang="es-MX" sz="2400" dirty="0" smtClean="0">
                <a:solidFill>
                  <a:schemeClr val="bg1"/>
                </a:solidFill>
              </a:rPr>
              <a:t>Flujo de Efectivo Julio – Agosto 2020</a:t>
            </a:r>
            <a:endParaRPr lang="es-MX" sz="2400" dirty="0">
              <a:solidFill>
                <a:schemeClr val="bg1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735" t="11753" r="1546" b="2857"/>
          <a:stretch/>
        </p:blipFill>
        <p:spPr>
          <a:xfrm>
            <a:off x="204952" y="1212661"/>
            <a:ext cx="8686800" cy="381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0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86" r="1494" b="1594"/>
          <a:stretch/>
        </p:blipFill>
        <p:spPr>
          <a:xfrm>
            <a:off x="225191" y="1369502"/>
            <a:ext cx="8718331" cy="4069569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647497" y="51672"/>
            <a:ext cx="6787055" cy="452826"/>
          </a:xfrm>
        </p:spPr>
        <p:txBody>
          <a:bodyPr/>
          <a:lstStyle/>
          <a:p>
            <a:r>
              <a:rPr lang="es-MX" sz="2400" dirty="0" smtClean="0">
                <a:solidFill>
                  <a:schemeClr val="bg1"/>
                </a:solidFill>
              </a:rPr>
              <a:t>Flujo de Efectivo Julio – Agosto 2020</a:t>
            </a:r>
            <a:endParaRPr lang="es-MX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7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-1" y="2890391"/>
            <a:ext cx="7047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Reporte de la Cartera de Inversiones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Rectángulo 1"/>
          <p:cNvSpPr/>
          <p:nvPr/>
        </p:nvSpPr>
        <p:spPr>
          <a:xfrm>
            <a:off x="4108020" y="3475166"/>
            <a:ext cx="2939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agosto </a:t>
            </a:r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2020</a:t>
            </a:r>
          </a:p>
        </p:txBody>
      </p:sp>
    </p:spTree>
    <p:extLst>
      <p:ext uri="{BB962C8B-B14F-4D97-AF65-F5344CB8AC3E}">
        <p14:creationId xmlns:p14="http://schemas.microsoft.com/office/powerpoint/2010/main" val="305646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1687131" y="1"/>
            <a:ext cx="6733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Cartera Total de Inversiones  IPEJAL</a:t>
            </a:r>
            <a:endParaRPr lang="es-MX" sz="2400" b="1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958" y="3416561"/>
            <a:ext cx="2956083" cy="13809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29" y="900393"/>
            <a:ext cx="2987715" cy="5032337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900394"/>
            <a:ext cx="2880319" cy="4600288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28623" y="5517232"/>
            <a:ext cx="30312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 smtClean="0"/>
              <a:t>*Se modifico el formato en base a las nuevas políticas de IPEJAL aprobadas el 1 de junio de 2020</a:t>
            </a:r>
            <a:endParaRPr lang="es-MX" sz="1050" b="1" dirty="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958" y="1943811"/>
            <a:ext cx="2956082" cy="138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7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1687131" y="1"/>
            <a:ext cx="6733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</a:rPr>
              <a:t>Cartera Total de Inversiones  IPEJAL</a:t>
            </a:r>
            <a:endParaRPr lang="es-MX" sz="24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7" name="5 Rectángulo"/>
          <p:cNvSpPr/>
          <p:nvPr/>
        </p:nvSpPr>
        <p:spPr>
          <a:xfrm>
            <a:off x="0" y="611396"/>
            <a:ext cx="185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DIVERSIFICACIÓN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"/>
          <a:srcRect l="7696" t="26219" r="27173"/>
          <a:stretch/>
        </p:blipFill>
        <p:spPr>
          <a:xfrm>
            <a:off x="5759833" y="1762614"/>
            <a:ext cx="1619096" cy="1566117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3"/>
          <a:srcRect l="3788" t="19901" r="6293" b="9813"/>
          <a:stretch/>
        </p:blipFill>
        <p:spPr>
          <a:xfrm>
            <a:off x="2330607" y="3275839"/>
            <a:ext cx="4248473" cy="2952329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4"/>
          <a:srcRect l="11899" t="16189" r="37808" b="9427"/>
          <a:stretch/>
        </p:blipFill>
        <p:spPr>
          <a:xfrm>
            <a:off x="2972304" y="3889816"/>
            <a:ext cx="1492256" cy="149225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5"/>
          <a:srcRect l="9952" t="12792" r="11904" b="5534"/>
          <a:stretch/>
        </p:blipFill>
        <p:spPr>
          <a:xfrm>
            <a:off x="422118" y="980727"/>
            <a:ext cx="4392488" cy="280831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6"/>
          <a:srcRect l="12850" t="12579" r="42314" b="3222"/>
          <a:stretch/>
        </p:blipFill>
        <p:spPr>
          <a:xfrm>
            <a:off x="1124760" y="1659660"/>
            <a:ext cx="1440160" cy="1481308"/>
          </a:xfrm>
          <a:prstGeom prst="rect">
            <a:avLst/>
          </a:prstGeom>
        </p:spPr>
      </p:pic>
      <p:sp>
        <p:nvSpPr>
          <p:cNvPr id="21" name="5 Rectángulo"/>
          <p:cNvSpPr/>
          <p:nvPr/>
        </p:nvSpPr>
        <p:spPr>
          <a:xfrm>
            <a:off x="0" y="611396"/>
            <a:ext cx="185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DIVERSIFICACIÓN</a:t>
            </a:r>
          </a:p>
        </p:txBody>
      </p:sp>
      <p:sp>
        <p:nvSpPr>
          <p:cNvPr id="22" name="Flecha curvada hacia la izquierda 21"/>
          <p:cNvSpPr/>
          <p:nvPr/>
        </p:nvSpPr>
        <p:spPr>
          <a:xfrm rot="8328675">
            <a:off x="937826" y="3487316"/>
            <a:ext cx="767873" cy="215416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1551271" y="2261328"/>
            <a:ext cx="61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2019</a:t>
            </a:r>
            <a:endParaRPr lang="es-MX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3419872" y="4662891"/>
            <a:ext cx="61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2019</a:t>
            </a:r>
            <a:endParaRPr lang="es-MX" sz="1400" dirty="0">
              <a:solidFill>
                <a:schemeClr val="bg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6251033" y="2394286"/>
            <a:ext cx="61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2019</a:t>
            </a:r>
            <a:endParaRPr lang="es-MX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7"/>
          <a:srcRect l="4311" t="12347" r="12772" b="12347"/>
          <a:stretch/>
        </p:blipFill>
        <p:spPr>
          <a:xfrm>
            <a:off x="5001315" y="996577"/>
            <a:ext cx="4019381" cy="3117071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0" y="6070651"/>
            <a:ext cx="31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1200"/>
            </a:lvl1pPr>
          </a:lstStyle>
          <a:p>
            <a:r>
              <a:rPr lang="es-MX" sz="1600" b="1" dirty="0"/>
              <a:t>Duración MACAULAY </a:t>
            </a:r>
          </a:p>
          <a:p>
            <a:r>
              <a:rPr lang="es-MX" sz="1600" b="1" dirty="0" smtClean="0"/>
              <a:t>1,876.08 </a:t>
            </a:r>
            <a:r>
              <a:rPr lang="es-MX" sz="1600" b="1" dirty="0"/>
              <a:t>días (</a:t>
            </a:r>
            <a:r>
              <a:rPr lang="es-MX" sz="1600" b="1" dirty="0" smtClean="0"/>
              <a:t>5.13 años</a:t>
            </a:r>
            <a:r>
              <a:rPr lang="es-MX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460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 Título"/>
          <p:cNvSpPr txBox="1">
            <a:spLocks/>
          </p:cNvSpPr>
          <p:nvPr/>
        </p:nvSpPr>
        <p:spPr>
          <a:xfrm>
            <a:off x="1597030" y="1"/>
            <a:ext cx="6866035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9" name="5 Rectángulo"/>
          <p:cNvSpPr/>
          <p:nvPr/>
        </p:nvSpPr>
        <p:spPr>
          <a:xfrm>
            <a:off x="251520" y="829539"/>
            <a:ext cx="185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DIVERSIFICACIÓN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16</a:t>
            </a:fld>
            <a:endParaRPr lang="en-US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2"/>
          <a:srcRect l="39548" t="16505" r="15791"/>
          <a:stretch/>
        </p:blipFill>
        <p:spPr>
          <a:xfrm>
            <a:off x="1582073" y="3017592"/>
            <a:ext cx="1725110" cy="173842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3"/>
          <a:srcRect l="8872" r="3958"/>
          <a:stretch/>
        </p:blipFill>
        <p:spPr>
          <a:xfrm>
            <a:off x="141793" y="1580792"/>
            <a:ext cx="4032448" cy="4249144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3491880" y="587565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*No incluye CKD's.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2154033" y="3732915"/>
            <a:ext cx="58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2019</a:t>
            </a:r>
            <a:endParaRPr lang="es-MX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6908439" y="3643567"/>
            <a:ext cx="61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2019</a:t>
            </a:r>
            <a:endParaRPr lang="es-MX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 rotWithShape="1">
          <a:blip r:embed="rId4"/>
          <a:srcRect l="34614" t="10954" r="5028" b="6074"/>
          <a:stretch/>
        </p:blipFill>
        <p:spPr>
          <a:xfrm>
            <a:off x="6351558" y="2981038"/>
            <a:ext cx="1729649" cy="1729649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5"/>
          <a:srcRect l="8338" t="1518"/>
          <a:stretch/>
        </p:blipFill>
        <p:spPr>
          <a:xfrm>
            <a:off x="4135135" y="1808603"/>
            <a:ext cx="5045441" cy="394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6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 Título"/>
          <p:cNvSpPr txBox="1">
            <a:spLocks/>
          </p:cNvSpPr>
          <p:nvPr/>
        </p:nvSpPr>
        <p:spPr>
          <a:xfrm>
            <a:off x="1700012" y="1"/>
            <a:ext cx="6724142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10" name="5 Rectángulo"/>
          <p:cNvSpPr/>
          <p:nvPr/>
        </p:nvSpPr>
        <p:spPr>
          <a:xfrm>
            <a:off x="78120" y="593800"/>
            <a:ext cx="185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DIVERSIFICACIÓN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17</a:t>
            </a:fld>
            <a:endParaRPr lang="en-US" dirty="0"/>
          </a:p>
        </p:txBody>
      </p:sp>
      <p:sp>
        <p:nvSpPr>
          <p:cNvPr id="32" name="CuadroTexto 31"/>
          <p:cNvSpPr txBox="1"/>
          <p:nvPr/>
        </p:nvSpPr>
        <p:spPr>
          <a:xfrm>
            <a:off x="5560719" y="606066"/>
            <a:ext cx="203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Por Moneda</a:t>
            </a:r>
          </a:p>
        </p:txBody>
      </p:sp>
      <p:sp>
        <p:nvSpPr>
          <p:cNvPr id="34" name="CuadroTexto 33"/>
          <p:cNvSpPr txBox="1"/>
          <p:nvPr/>
        </p:nvSpPr>
        <p:spPr>
          <a:xfrm>
            <a:off x="5041339" y="945333"/>
            <a:ext cx="674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2020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7489749" y="953445"/>
            <a:ext cx="674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2019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779" y="1363450"/>
            <a:ext cx="2450668" cy="968399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12" y="1363450"/>
            <a:ext cx="2505730" cy="96840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4"/>
          <a:srcRect l="12359" t="17739" r="34425" b="8777"/>
          <a:stretch/>
        </p:blipFill>
        <p:spPr>
          <a:xfrm>
            <a:off x="872160" y="3701768"/>
            <a:ext cx="1728192" cy="172819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5"/>
          <a:srcRect l="6477" t="6986" r="6477" b="8777"/>
          <a:stretch/>
        </p:blipFill>
        <p:spPr>
          <a:xfrm>
            <a:off x="15322" y="2331849"/>
            <a:ext cx="4834523" cy="3917631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6"/>
          <a:srcRect l="6004" t="30315" r="29694"/>
          <a:stretch/>
        </p:blipFill>
        <p:spPr>
          <a:xfrm>
            <a:off x="5644733" y="3502152"/>
            <a:ext cx="1810172" cy="1854917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45938" y="6362164"/>
            <a:ext cx="3737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*Por plazo solo incluye instrumentos en MXN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7"/>
          <a:srcRect l="5725" t="9425" r="14397" b="5357"/>
          <a:stretch/>
        </p:blipFill>
        <p:spPr>
          <a:xfrm>
            <a:off x="4849845" y="2706049"/>
            <a:ext cx="4217230" cy="342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4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 Título"/>
          <p:cNvSpPr txBox="1">
            <a:spLocks/>
          </p:cNvSpPr>
          <p:nvPr/>
        </p:nvSpPr>
        <p:spPr>
          <a:xfrm>
            <a:off x="1700011" y="1"/>
            <a:ext cx="6704687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18</a:t>
            </a:fld>
            <a:endParaRPr lang="en-US" dirty="0"/>
          </a:p>
        </p:txBody>
      </p:sp>
      <p:sp>
        <p:nvSpPr>
          <p:cNvPr id="13" name="Rectángulo 12"/>
          <p:cNvSpPr/>
          <p:nvPr/>
        </p:nvSpPr>
        <p:spPr>
          <a:xfrm>
            <a:off x="263304" y="6217850"/>
            <a:ext cx="28582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/>
              <a:t>*No incluye instrumentos extranjeros.</a:t>
            </a:r>
          </a:p>
        </p:txBody>
      </p:sp>
      <p:sp>
        <p:nvSpPr>
          <p:cNvPr id="14" name="5 Rectángulo"/>
          <p:cNvSpPr/>
          <p:nvPr/>
        </p:nvSpPr>
        <p:spPr>
          <a:xfrm>
            <a:off x="481484" y="1273696"/>
            <a:ext cx="3184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   INSTRUMENTOS NACIONALES</a:t>
            </a:r>
          </a:p>
        </p:txBody>
      </p:sp>
      <p:sp>
        <p:nvSpPr>
          <p:cNvPr id="15" name="5 Rectángulo"/>
          <p:cNvSpPr/>
          <p:nvPr/>
        </p:nvSpPr>
        <p:spPr>
          <a:xfrm>
            <a:off x="4945339" y="1268760"/>
            <a:ext cx="3753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   INSTRUMENTOS INTERNACIONALES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3" y="2183181"/>
            <a:ext cx="4158069" cy="333404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09" y="1799119"/>
            <a:ext cx="4053632" cy="371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649831" y="23724"/>
            <a:ext cx="675141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ctr"/>
            <a:r>
              <a:rPr lang="es-MX" sz="3200" b="1" dirty="0" smtClean="0">
                <a:solidFill>
                  <a:schemeClr val="bg1"/>
                </a:solidFill>
                <a:latin typeface="+mn-lt"/>
              </a:rPr>
              <a:t>ORDEN DEL DÍA 09/2020</a:t>
            </a:r>
            <a:endParaRPr lang="es-MX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Marcador de contenido 7"/>
          <p:cNvSpPr>
            <a:spLocks noGrp="1"/>
          </p:cNvSpPr>
          <p:nvPr>
            <p:ph idx="1"/>
          </p:nvPr>
        </p:nvSpPr>
        <p:spPr>
          <a:xfrm>
            <a:off x="457200" y="1279727"/>
            <a:ext cx="8229600" cy="4850617"/>
          </a:xfrm>
        </p:spPr>
        <p:txBody>
          <a:bodyPr>
            <a:noAutofit/>
          </a:bodyPr>
          <a:lstStyle/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200" b="1" dirty="0" smtClean="0">
                <a:solidFill>
                  <a:schemeClr val="bg1">
                    <a:lumMod val="50000"/>
                  </a:schemeClr>
                </a:solidFill>
              </a:rPr>
              <a:t>Lista de </a:t>
            </a:r>
            <a:r>
              <a:rPr lang="es-MX" sz="12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es-MX" sz="1200" b="1" dirty="0" smtClean="0">
                <a:solidFill>
                  <a:schemeClr val="bg1">
                    <a:lumMod val="50000"/>
                  </a:schemeClr>
                </a:solidFill>
              </a:rPr>
              <a:t>sistencia y Declaración de Quórum </a:t>
            </a: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200" b="1" dirty="0" smtClean="0">
                <a:solidFill>
                  <a:schemeClr val="bg1">
                    <a:lumMod val="50000"/>
                  </a:schemeClr>
                </a:solidFill>
              </a:rPr>
              <a:t>Aprobación de Orden del Día</a:t>
            </a:r>
          </a:p>
          <a:p>
            <a:pPr marL="457135" lvl="0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2" action="ppaction://hlinksldjump"/>
              </a:rPr>
              <a:t>Cuadro de Pensionados Efectos Octubre 2020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3" action="ppaction://hlinksldjump"/>
              </a:rPr>
              <a:t>Estados Financieros a Agosto de 2020</a:t>
            </a:r>
            <a:endParaRPr lang="es-ES" sz="1200" b="1" dirty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4" action="ppaction://hlinksldjump"/>
              </a:rPr>
              <a:t>Reporte de la Cartera de Inversiones a Agosto de 2020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5" action="ppaction://hlinksldjump"/>
              </a:rPr>
              <a:t>Reporte de Adeudos de Entidades Públicas Patronales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6" action="ppaction://hlinksldjump"/>
              </a:rPr>
              <a:t>Aprobación de Presupuesto para UNIMEF Zapopan – Los Olivos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Aprobación de Presupuesto para Remodelación UNIMEF’s actuales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8" action="ppaction://hlinksldjump"/>
              </a:rPr>
              <a:t>Dotar de Suficiencia Presupuestaria Partida COVID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9" action="ppaction://hlinksldjump"/>
              </a:rPr>
              <a:t>Acuerdo de Reducción de Acciones y Prorroga Fideicomiso ACTUR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>
                <a:solidFill>
                  <a:schemeClr val="bg1">
                    <a:lumMod val="50000"/>
                  </a:schemeClr>
                </a:solidFill>
                <a:hlinkClick r:id="rId10" action="ppaction://hlinksldjump"/>
              </a:rPr>
              <a:t>Proyectos Inmobiliarios</a:t>
            </a:r>
            <a:endParaRPr lang="es-ES" sz="1200" b="1" dirty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11" action="ppaction://hlinksldjump"/>
              </a:rPr>
              <a:t>Reasignaciones Presupuestales – Dirección General Administrativa</a:t>
            </a:r>
            <a:endParaRPr lang="es-ES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ES" sz="1200" b="1" dirty="0" smtClean="0">
                <a:solidFill>
                  <a:schemeClr val="bg1">
                    <a:lumMod val="50000"/>
                  </a:schemeClr>
                </a:solidFill>
                <a:hlinkClick r:id="rId12" action="ppaction://hlinksldjump"/>
              </a:rPr>
              <a:t>Aprobación </a:t>
            </a:r>
            <a:r>
              <a:rPr lang="es-ES" sz="1200" b="1" dirty="0">
                <a:solidFill>
                  <a:schemeClr val="bg1">
                    <a:lumMod val="50000"/>
                  </a:schemeClr>
                </a:solidFill>
                <a:hlinkClick r:id="rId12" action="ppaction://hlinksldjump"/>
              </a:rPr>
              <a:t>de Propuesta PCP Especial</a:t>
            </a:r>
            <a:endParaRPr lang="es-ES" sz="1200" b="1" dirty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200" b="1" dirty="0" smtClean="0">
                <a:solidFill>
                  <a:schemeClr val="bg1">
                    <a:lumMod val="50000"/>
                  </a:schemeClr>
                </a:solidFill>
                <a:hlinkClick r:id="rId13" action="ppaction://hlinksldjump"/>
              </a:rPr>
              <a:t>Asuntos Varios</a:t>
            </a:r>
            <a:endParaRPr lang="es-MX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endParaRPr lang="es-MX" sz="1200" b="1" u="sng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135" indent="-457135" algn="just" eaLnBrk="0" hangingPunct="0">
              <a:spcAft>
                <a:spcPct val="20000"/>
              </a:spcAft>
              <a:buFontTx/>
              <a:buAutoNum type="arabicPeriod"/>
              <a:defRPr/>
            </a:pPr>
            <a:endParaRPr lang="es-MX" sz="1200" b="1" u="sng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MX" sz="12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 Título"/>
          <p:cNvSpPr txBox="1">
            <a:spLocks/>
          </p:cNvSpPr>
          <p:nvPr/>
        </p:nvSpPr>
        <p:spPr>
          <a:xfrm>
            <a:off x="1700011" y="1"/>
            <a:ext cx="6763053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-53319" y="1418323"/>
            <a:ext cx="7673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COMPARATIVO  RENDIMIENTO CON  PRINCIPALES INDICADORES DE MERCADO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19</a:t>
            </a:fld>
            <a:endParaRPr lang="en-U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4576"/>
            <a:ext cx="9144000" cy="2796318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0" y="6331677"/>
            <a:ext cx="7094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900" dirty="0"/>
              <a:t>1 Se utilizará el rendimiento de los últimos 12 meses para ser comparable con reportes de AFORES.</a:t>
            </a:r>
          </a:p>
          <a:p>
            <a:r>
              <a:rPr lang="es-MX" sz="900" dirty="0"/>
              <a:t>2 Rendimientos preliminares recalculados, falta auditar datos para confirmar rendimientos históricos.</a:t>
            </a:r>
          </a:p>
        </p:txBody>
      </p:sp>
    </p:spTree>
    <p:extLst>
      <p:ext uri="{BB962C8B-B14F-4D97-AF65-F5344CB8AC3E}">
        <p14:creationId xmlns:p14="http://schemas.microsoft.com/office/powerpoint/2010/main" val="1455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 Título"/>
          <p:cNvSpPr txBox="1">
            <a:spLocks/>
          </p:cNvSpPr>
          <p:nvPr/>
        </p:nvSpPr>
        <p:spPr>
          <a:xfrm>
            <a:off x="1700011" y="1"/>
            <a:ext cx="6704687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032399"/>
            <a:ext cx="8172400" cy="250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2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Título"/>
          <p:cNvSpPr txBox="1">
            <a:spLocks/>
          </p:cNvSpPr>
          <p:nvPr/>
        </p:nvSpPr>
        <p:spPr>
          <a:xfrm>
            <a:off x="1674254" y="12595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Reporte de la Cartera de Inversiones Agosto 2020</a:t>
            </a:r>
            <a:endParaRPr lang="es-MX" sz="24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8" name="5 Rectángulo"/>
          <p:cNvSpPr/>
          <p:nvPr/>
        </p:nvSpPr>
        <p:spPr>
          <a:xfrm>
            <a:off x="3406857" y="586417"/>
            <a:ext cx="2496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    INGRESOS  EFECTIVOS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21</a:t>
            </a:fld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70" y="3776056"/>
            <a:ext cx="5450296" cy="285927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184" y="955749"/>
            <a:ext cx="5856410" cy="288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3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4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2020</a:t>
            </a:r>
            <a:endParaRPr lang="es-MX" sz="24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22</a:t>
            </a:fld>
            <a:endParaRPr lang="es-MX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13" y="756384"/>
            <a:ext cx="7843803" cy="578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Rectángulo"/>
          <p:cNvSpPr/>
          <p:nvPr/>
        </p:nvSpPr>
        <p:spPr>
          <a:xfrm>
            <a:off x="0" y="691861"/>
            <a:ext cx="1637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>
            <a:off x="1514475" y="0"/>
            <a:ext cx="7043738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23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210" y="647355"/>
            <a:ext cx="4888928" cy="589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0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>
            <a:off x="1548012" y="0"/>
            <a:ext cx="7012546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24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98" y="734055"/>
            <a:ext cx="4846282" cy="584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68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4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25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163" y="573822"/>
            <a:ext cx="4968476" cy="598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4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4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26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480" y="691860"/>
            <a:ext cx="4964954" cy="598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2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4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27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441" y="691861"/>
            <a:ext cx="4965585" cy="598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4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28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639" y="734055"/>
            <a:ext cx="4910091" cy="591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5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2959496"/>
            <a:ext cx="655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Cuadro de Pensionados Efectos </a:t>
            </a:r>
          </a:p>
          <a:p>
            <a:pPr algn="ctr"/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Octubre 2020</a:t>
            </a:r>
          </a:p>
        </p:txBody>
      </p:sp>
      <p:pic>
        <p:nvPicPr>
          <p:cNvPr id="4" name="5 Imagen" descr="Dctos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3556" y="3302313"/>
            <a:ext cx="419373" cy="391584"/>
          </a:xfrm>
          <a:prstGeom prst="rect">
            <a:avLst/>
          </a:prstGeom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4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29</a:t>
            </a:fld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723" y="691860"/>
            <a:ext cx="4920180" cy="592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Rectángulo"/>
          <p:cNvSpPr/>
          <p:nvPr/>
        </p:nvSpPr>
        <p:spPr>
          <a:xfrm>
            <a:off x="1" y="691861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PORTAFOLIO ACTUAL</a:t>
            </a:r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>
            <a:off x="1674254" y="0"/>
            <a:ext cx="6760062" cy="57382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la Cartera de Inversiones Agosto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de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2020</a:t>
            </a:r>
            <a:endParaRPr lang="es-MX" sz="2300" b="1" dirty="0">
              <a:solidFill>
                <a:prstClr val="white">
                  <a:lumMod val="95000"/>
                </a:prstClr>
              </a:solidFill>
              <a:latin typeface="Candara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30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064" y="691861"/>
            <a:ext cx="4366170" cy="600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0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2826596"/>
            <a:ext cx="655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Reporte de adeudos de Entidades</a:t>
            </a:r>
          </a:p>
          <a:p>
            <a:pPr algn="r"/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Públicas Patronales</a:t>
            </a:r>
            <a:endParaRPr lang="es-MX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60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Título"/>
          <p:cNvSpPr txBox="1">
            <a:spLocks/>
          </p:cNvSpPr>
          <p:nvPr/>
        </p:nvSpPr>
        <p:spPr>
          <a:xfrm>
            <a:off x="1653702" y="0"/>
            <a:ext cx="6848272" cy="553792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Reporte de adeudos de Entidades </a:t>
            </a:r>
            <a:r>
              <a:rPr lang="es-MX" sz="23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Públicas </a:t>
            </a:r>
            <a:r>
              <a:rPr lang="es-MX" sz="23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Patronales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32</a:t>
            </a:fld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70" y="1044482"/>
            <a:ext cx="8769776" cy="347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Título"/>
          <p:cNvSpPr txBox="1">
            <a:spLocks/>
          </p:cNvSpPr>
          <p:nvPr/>
        </p:nvSpPr>
        <p:spPr>
          <a:xfrm>
            <a:off x="1634248" y="0"/>
            <a:ext cx="6867726" cy="526093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Reporte de adeudos de Entidades </a:t>
            </a:r>
            <a:r>
              <a:rPr lang="es-MX" sz="23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Públicas </a:t>
            </a:r>
            <a:r>
              <a:rPr lang="es-MX" sz="23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Patronales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33</a:t>
            </a:fld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09" y="868970"/>
            <a:ext cx="8809467" cy="463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4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Título"/>
          <p:cNvSpPr txBox="1">
            <a:spLocks/>
          </p:cNvSpPr>
          <p:nvPr/>
        </p:nvSpPr>
        <p:spPr>
          <a:xfrm>
            <a:off x="1648222" y="0"/>
            <a:ext cx="6853753" cy="526093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algn="ctr"/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Reporte de adeudos de Entidades </a:t>
            </a:r>
            <a:r>
              <a:rPr lang="es-MX" sz="2300" b="1" dirty="0" smtClean="0">
                <a:solidFill>
                  <a:prstClr val="white">
                    <a:lumMod val="95000"/>
                  </a:prstClr>
                </a:solidFill>
                <a:latin typeface="Candara"/>
              </a:rPr>
              <a:t>Públicas </a:t>
            </a:r>
            <a:r>
              <a:rPr lang="es-MX" sz="2300" b="1" dirty="0">
                <a:solidFill>
                  <a:prstClr val="white">
                    <a:lumMod val="95000"/>
                  </a:prstClr>
                </a:solidFill>
                <a:latin typeface="Candara"/>
              </a:rPr>
              <a:t>Patronales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34</a:t>
            </a:fld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7" y="1143666"/>
            <a:ext cx="8797573" cy="208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2" y="2717442"/>
            <a:ext cx="57053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Aprobación de Presupuesto UNIMEF Zapopan</a:t>
            </a:r>
            <a:endParaRPr lang="es-MX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538" y="3106655"/>
            <a:ext cx="396274" cy="402371"/>
          </a:xfrm>
          <a:prstGeom prst="rect">
            <a:avLst/>
          </a:prstGeom>
        </p:spPr>
      </p:pic>
      <p:sp>
        <p:nvSpPr>
          <p:cNvPr id="7" name="17 CuadroTexto"/>
          <p:cNvSpPr txBox="1"/>
          <p:nvPr/>
        </p:nvSpPr>
        <p:spPr>
          <a:xfrm>
            <a:off x="6916424" y="3520836"/>
            <a:ext cx="946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Propuesta Económica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588377" y="3720891"/>
            <a:ext cx="2356834" cy="6209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Olivos</a:t>
            </a:r>
            <a:endParaRPr lang="es-MX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252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52" y="588566"/>
            <a:ext cx="8821608" cy="5708398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966111" y="102952"/>
            <a:ext cx="3870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PLANTA BAJA ARQUITECTÓNICA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683219" y="147593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661" y="256587"/>
            <a:ext cx="9275827" cy="600075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914595" y="106546"/>
            <a:ext cx="3870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PLANTA ALTA ARQUITECTÓNICA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734735" y="106546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37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6904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1" y="916457"/>
            <a:ext cx="7384064" cy="492270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565702" y="83575"/>
            <a:ext cx="18226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VISTA INTERIOR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786250" y="95116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35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Título"/>
          <p:cNvSpPr>
            <a:spLocks noGrp="1"/>
          </p:cNvSpPr>
          <p:nvPr>
            <p:ph type="title" idx="4294967295"/>
          </p:nvPr>
        </p:nvSpPr>
        <p:spPr>
          <a:xfrm>
            <a:off x="1703210" y="78345"/>
            <a:ext cx="6735762" cy="4714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</a:rPr>
              <a:t>Cuadro de Pensionados</a:t>
            </a:r>
            <a:endParaRPr lang="es-MX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5 Imagen" descr="Dctos.png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66141" y="6239077"/>
            <a:ext cx="390190" cy="364335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09935" y="710993"/>
            <a:ext cx="8717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Con fundamento en el Artículo 153, </a:t>
            </a: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F</a:t>
            </a:r>
            <a:r>
              <a:rPr lang="es-MX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racción IX, de la Ley del Instituto de Pensiones del Estado de Jalisco, se pone a la consideración del Consejo Directivo la autorización de las siguientes pensiones y pagos únicos con efectos al 1 de Octubre de 2020:</a:t>
            </a:r>
            <a:endParaRPr lang="es-MX" sz="16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17 CuadroTexto"/>
          <p:cNvSpPr txBox="1"/>
          <p:nvPr/>
        </p:nvSpPr>
        <p:spPr>
          <a:xfrm>
            <a:off x="844766" y="6544453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b="1" dirty="0" smtClean="0">
                <a:solidFill>
                  <a:schemeClr val="bg1">
                    <a:lumMod val="50000"/>
                  </a:schemeClr>
                </a:solidFill>
              </a:rPr>
              <a:t>Estadística</a:t>
            </a:r>
            <a:endParaRPr lang="es-MX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5 Imagen" descr="Dctos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210" y="6246642"/>
            <a:ext cx="420077" cy="392242"/>
          </a:xfrm>
          <a:prstGeom prst="rect">
            <a:avLst/>
          </a:prstGeom>
        </p:spPr>
      </p:pic>
      <p:sp>
        <p:nvSpPr>
          <p:cNvPr id="14" name="17 CuadroTexto"/>
          <p:cNvSpPr txBox="1"/>
          <p:nvPr/>
        </p:nvSpPr>
        <p:spPr>
          <a:xfrm>
            <a:off x="1448110" y="6557743"/>
            <a:ext cx="8553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b="1" dirty="0" smtClean="0">
                <a:solidFill>
                  <a:schemeClr val="bg1">
                    <a:lumMod val="50000"/>
                  </a:schemeClr>
                </a:solidFill>
              </a:rPr>
              <a:t>Altas y Bajas</a:t>
            </a:r>
            <a:endParaRPr lang="es-MX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5 Imagen" descr="Dctos.png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377" y="6227658"/>
            <a:ext cx="441188" cy="396876"/>
          </a:xfrm>
          <a:prstGeom prst="rect">
            <a:avLst/>
          </a:prstGeom>
        </p:spPr>
      </p:pic>
      <p:sp>
        <p:nvSpPr>
          <p:cNvPr id="16" name="17 CuadroTexto"/>
          <p:cNvSpPr txBox="1"/>
          <p:nvPr/>
        </p:nvSpPr>
        <p:spPr>
          <a:xfrm>
            <a:off x="246534" y="6544453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b="1" dirty="0" smtClean="0">
                <a:solidFill>
                  <a:schemeClr val="bg1">
                    <a:lumMod val="50000"/>
                  </a:schemeClr>
                </a:solidFill>
              </a:rPr>
              <a:t>&gt;$50,000</a:t>
            </a:r>
            <a:endParaRPr lang="es-MX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8" name="5 Imagen" descr="Dctos.png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383" y="6232950"/>
            <a:ext cx="419373" cy="391584"/>
          </a:xfrm>
          <a:prstGeom prst="rect">
            <a:avLst/>
          </a:prstGeom>
        </p:spPr>
      </p:pic>
      <p:sp>
        <p:nvSpPr>
          <p:cNvPr id="19" name="17 CuadroTexto"/>
          <p:cNvSpPr txBox="1"/>
          <p:nvPr/>
        </p:nvSpPr>
        <p:spPr>
          <a:xfrm>
            <a:off x="2059675" y="6557743"/>
            <a:ext cx="15658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b="1" dirty="0" smtClean="0">
                <a:solidFill>
                  <a:schemeClr val="bg1">
                    <a:lumMod val="50000"/>
                  </a:schemeClr>
                </a:solidFill>
              </a:rPr>
              <a:t>Comparativo Altas </a:t>
            </a:r>
            <a:r>
              <a:rPr lang="es-MX" sz="800" b="1" dirty="0">
                <a:solidFill>
                  <a:schemeClr val="bg1">
                    <a:lumMod val="50000"/>
                  </a:schemeClr>
                </a:solidFill>
              </a:rPr>
              <a:t>y Bajas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8"/>
          <a:srcRect b="27780"/>
          <a:stretch/>
        </p:blipFill>
        <p:spPr>
          <a:xfrm>
            <a:off x="205751" y="1577023"/>
            <a:ext cx="8794965" cy="37364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8"/>
          <a:srcRect l="405" t="81448" r="59469" b="1431"/>
          <a:stretch/>
        </p:blipFill>
        <p:spPr>
          <a:xfrm>
            <a:off x="205751" y="5282242"/>
            <a:ext cx="3529013" cy="885825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8"/>
          <a:srcRect l="40571" t="73749" b="1529"/>
          <a:stretch/>
        </p:blipFill>
        <p:spPr>
          <a:xfrm>
            <a:off x="3773980" y="5195389"/>
            <a:ext cx="5226736" cy="127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8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2" y="947350"/>
            <a:ext cx="7795373" cy="519691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7340088" y="132304"/>
            <a:ext cx="11121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VISTA 01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708977" y="132304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39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9317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43" y="905112"/>
            <a:ext cx="7738851" cy="5159234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7340087" y="87272"/>
            <a:ext cx="11121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VISTA 02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708976" y="110355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551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3009"/>
            <a:ext cx="9144000" cy="4576572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7365846" y="106546"/>
            <a:ext cx="11121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VISTA 03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708977" y="106546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LOS OLIVOS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7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3683358" y="115910"/>
            <a:ext cx="4750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COSTO PARAMÉTRICO DE CONSTRUCCION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264876" y="5764770"/>
            <a:ext cx="28791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1050" dirty="0">
              <a:latin typeface="BankGothic Lt BT" panose="020B060702020306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21694" y="2257039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sz="135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F2B1CFE-6C1E-0447-BAEE-040F3324D7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t="5726" r="15116" b="9949"/>
          <a:stretch/>
        </p:blipFill>
        <p:spPr bwMode="auto">
          <a:xfrm>
            <a:off x="607847" y="734095"/>
            <a:ext cx="8122248" cy="582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2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43</a:t>
            </a:fld>
            <a:endParaRPr lang="es-MX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0" y="2871506"/>
            <a:ext cx="64265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Aprobación de Presupuesto para Remodelación UNIMEF’S actuales</a:t>
            </a:r>
            <a:endParaRPr lang="es-MX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n 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72" y="3040635"/>
            <a:ext cx="396274" cy="402371"/>
          </a:xfrm>
          <a:prstGeom prst="rect">
            <a:avLst/>
          </a:prstGeom>
        </p:spPr>
      </p:pic>
      <p:sp>
        <p:nvSpPr>
          <p:cNvPr id="11" name="17 CuadroTexto"/>
          <p:cNvSpPr txBox="1"/>
          <p:nvPr/>
        </p:nvSpPr>
        <p:spPr>
          <a:xfrm>
            <a:off x="7465745" y="3447353"/>
            <a:ext cx="946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Propuesta Económica</a:t>
            </a:r>
          </a:p>
        </p:txBody>
      </p:sp>
    </p:spTree>
    <p:extLst>
      <p:ext uri="{BB962C8B-B14F-4D97-AF65-F5344CB8AC3E}">
        <p14:creationId xmlns:p14="http://schemas.microsoft.com/office/powerpoint/2010/main" val="21381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4940353" y="134328"/>
            <a:ext cx="3870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PLANTA BAJA ARQUITECTÓNICA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721856" y="134328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Pila Seca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6416"/>
            <a:ext cx="8870951" cy="4529138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0248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1734734" y="106516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Pila Seca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42" y="747703"/>
            <a:ext cx="7796662" cy="5591773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431029" y="152682"/>
            <a:ext cx="39788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COSTO PARAMÉTRICO DE CONSTRUCCIÓN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5212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5004747" y="107223"/>
            <a:ext cx="3870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PLANTA BAJA ARQUITECTÓNICA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773370" y="130306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Javier Mina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758" y="1093054"/>
            <a:ext cx="6648659" cy="5375656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497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1708976" y="145183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Javier Mina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4444605" y="145183"/>
            <a:ext cx="39788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COSTO PARAMÉTRICO DE CONSTRUCCIÓN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220" y="694589"/>
            <a:ext cx="7277260" cy="5762289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4311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4978990" y="135731"/>
            <a:ext cx="3870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PLANTA BAJA ARQUITECTÓNICA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670341" y="135731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Federalismo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59157" y="-222661"/>
            <a:ext cx="5593863" cy="7675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873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-1" y="2844225"/>
            <a:ext cx="4881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s-MX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Estados Financieros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Rectángulo 1"/>
          <p:cNvSpPr/>
          <p:nvPr/>
        </p:nvSpPr>
        <p:spPr>
          <a:xfrm>
            <a:off x="2166791" y="3429000"/>
            <a:ext cx="2315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agosto 2020</a:t>
            </a:r>
          </a:p>
        </p:txBody>
      </p:sp>
    </p:spTree>
    <p:extLst>
      <p:ext uri="{BB962C8B-B14F-4D97-AF65-F5344CB8AC3E}">
        <p14:creationId xmlns:p14="http://schemas.microsoft.com/office/powerpoint/2010/main" val="378363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1696098" y="114342"/>
            <a:ext cx="228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UNIMEF Federalismo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4469666" y="114342"/>
            <a:ext cx="3978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dirty="0">
                <a:solidFill>
                  <a:schemeClr val="bg1">
                    <a:lumMod val="95000"/>
                  </a:schemeClr>
                </a:solidFill>
                <a:latin typeface="BankGothic Lt BT" panose="020B0607020203060204" pitchFamily="34" charset="0"/>
              </a:rPr>
              <a:t>COSTO PARAMÉTRICO DE CONSTRUCCIÓN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340" y="923612"/>
            <a:ext cx="6829201" cy="5129458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49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81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0" y="2939509"/>
            <a:ext cx="6040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eaLnBrk="0" hangingPunct="0">
              <a:spcAft>
                <a:spcPct val="20000"/>
              </a:spcAft>
              <a:defRPr/>
            </a:pP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9. Dotar de Suficiencia Presupuestaria Partida COVID</a:t>
            </a:r>
            <a:endParaRPr lang="es-MX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51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0" y="2834456"/>
            <a:ext cx="70705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spcAft>
                <a:spcPct val="20000"/>
              </a:spcAft>
              <a:defRPr/>
            </a:pP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10. Reinversión y Prorroga Fideicomiso ACTUR</a:t>
            </a:r>
            <a:endParaRPr lang="es-MX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Imagen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473" y="4224270"/>
            <a:ext cx="396274" cy="402371"/>
          </a:xfrm>
          <a:prstGeom prst="rect">
            <a:avLst/>
          </a:prstGeom>
        </p:spPr>
      </p:pic>
      <p:sp>
        <p:nvSpPr>
          <p:cNvPr id="6" name="17 CuadroTexto"/>
          <p:cNvSpPr txBox="1"/>
          <p:nvPr/>
        </p:nvSpPr>
        <p:spPr>
          <a:xfrm>
            <a:off x="4109359" y="4638451"/>
            <a:ext cx="9461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Minuta Mesa de Trabajo ACTUR</a:t>
            </a:r>
          </a:p>
        </p:txBody>
      </p:sp>
    </p:spTree>
    <p:extLst>
      <p:ext uri="{BB962C8B-B14F-4D97-AF65-F5344CB8AC3E}">
        <p14:creationId xmlns:p14="http://schemas.microsoft.com/office/powerpoint/2010/main" val="28371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52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2" y="2778546"/>
            <a:ext cx="6323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Aft>
                <a:spcPct val="20000"/>
              </a:spcAft>
              <a:defRPr/>
            </a:pP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11. Proyectos Inmobiliarios</a:t>
            </a:r>
            <a:endParaRPr lang="es-MX" sz="3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49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Proyectos Inmobiliarios </a:t>
            </a:r>
            <a:endParaRPr lang="es-MX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53</a:t>
            </a:fld>
            <a:endParaRPr lang="en-US" dirty="0"/>
          </a:p>
        </p:txBody>
      </p:sp>
      <p:sp>
        <p:nvSpPr>
          <p:cNvPr id="4" name="CuadroTexto 3"/>
          <p:cNvSpPr txBox="1"/>
          <p:nvPr/>
        </p:nvSpPr>
        <p:spPr>
          <a:xfrm>
            <a:off x="706191" y="1610496"/>
            <a:ext cx="58470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 smtClean="0"/>
              <a:t>Proyecto y Resumen Ejecutivo Amapas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 smtClean="0"/>
              <a:t>Proyecto y Resumen Ejecutivo Paseo Alcalde 924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 smtClean="0"/>
              <a:t>Proyecto y Resumen Ejecutivo Nordia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 smtClean="0"/>
              <a:t>Proyecto y Resumen Ejecutivo Diagonal Santa Margarita / Toscana</a:t>
            </a:r>
            <a:endParaRPr lang="es-MX" dirty="0"/>
          </a:p>
        </p:txBody>
      </p:sp>
      <p:pic>
        <p:nvPicPr>
          <p:cNvPr id="5" name="Imagen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445" y="1409310"/>
            <a:ext cx="396274" cy="402371"/>
          </a:xfrm>
          <a:prstGeom prst="rect">
            <a:avLst/>
          </a:prstGeom>
        </p:spPr>
      </p:pic>
      <p:pic>
        <p:nvPicPr>
          <p:cNvPr id="6" name="Imagen 5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1409310"/>
            <a:ext cx="396274" cy="402371"/>
          </a:xfrm>
          <a:prstGeom prst="rect">
            <a:avLst/>
          </a:prstGeom>
        </p:spPr>
      </p:pic>
      <p:pic>
        <p:nvPicPr>
          <p:cNvPr id="7" name="Imagen 6">
            <a:hlinkClick r:id="rId5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445" y="2327239"/>
            <a:ext cx="396274" cy="402371"/>
          </a:xfrm>
          <a:prstGeom prst="rect">
            <a:avLst/>
          </a:prstGeom>
        </p:spPr>
      </p:pic>
      <p:pic>
        <p:nvPicPr>
          <p:cNvPr id="8" name="Imagen 7">
            <a:hlinkClick r:id="rId6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326647"/>
            <a:ext cx="396274" cy="402371"/>
          </a:xfrm>
          <a:prstGeom prst="rect">
            <a:avLst/>
          </a:prstGeom>
        </p:spPr>
      </p:pic>
      <p:pic>
        <p:nvPicPr>
          <p:cNvPr id="9" name="Imagen 8">
            <a:hlinkClick r:id="rId7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445" y="3235221"/>
            <a:ext cx="396274" cy="402371"/>
          </a:xfrm>
          <a:prstGeom prst="rect">
            <a:avLst/>
          </a:prstGeom>
        </p:spPr>
      </p:pic>
      <p:pic>
        <p:nvPicPr>
          <p:cNvPr id="10" name="Imagen 9">
            <a:hlinkClick r:id="rId8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3243984"/>
            <a:ext cx="396274" cy="402371"/>
          </a:xfrm>
          <a:prstGeom prst="rect">
            <a:avLst/>
          </a:prstGeom>
        </p:spPr>
      </p:pic>
      <p:pic>
        <p:nvPicPr>
          <p:cNvPr id="11" name="Imagen 10">
            <a:hlinkClick r:id="rId9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445" y="4159187"/>
            <a:ext cx="396274" cy="402371"/>
          </a:xfrm>
          <a:prstGeom prst="rect">
            <a:avLst/>
          </a:prstGeom>
        </p:spPr>
      </p:pic>
      <p:pic>
        <p:nvPicPr>
          <p:cNvPr id="12" name="Imagen 11">
            <a:hlinkClick r:id="rId10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4164870"/>
            <a:ext cx="396274" cy="402371"/>
          </a:xfrm>
          <a:prstGeom prst="rect">
            <a:avLst/>
          </a:prstGeom>
        </p:spPr>
      </p:pic>
      <p:sp>
        <p:nvSpPr>
          <p:cNvPr id="13" name="17 CuadroTexto"/>
          <p:cNvSpPr txBox="1"/>
          <p:nvPr/>
        </p:nvSpPr>
        <p:spPr>
          <a:xfrm>
            <a:off x="6343371" y="1805439"/>
            <a:ext cx="815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Proyecto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17 CuadroTexto"/>
          <p:cNvSpPr txBox="1"/>
          <p:nvPr/>
        </p:nvSpPr>
        <p:spPr>
          <a:xfrm>
            <a:off x="7050616" y="1799370"/>
            <a:ext cx="815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Resumen Ejecutivo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17 CuadroTexto"/>
          <p:cNvSpPr txBox="1"/>
          <p:nvPr/>
        </p:nvSpPr>
        <p:spPr>
          <a:xfrm>
            <a:off x="6343371" y="2718018"/>
            <a:ext cx="815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Proyecto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17 CuadroTexto"/>
          <p:cNvSpPr txBox="1"/>
          <p:nvPr/>
        </p:nvSpPr>
        <p:spPr>
          <a:xfrm>
            <a:off x="7050616" y="2711949"/>
            <a:ext cx="815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Resumen Ejecutivo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17 CuadroTexto"/>
          <p:cNvSpPr txBox="1"/>
          <p:nvPr/>
        </p:nvSpPr>
        <p:spPr>
          <a:xfrm>
            <a:off x="6343371" y="3665276"/>
            <a:ext cx="815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Proyecto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050616" y="3659207"/>
            <a:ext cx="815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Resumen Ejecutivo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17 CuadroTexto"/>
          <p:cNvSpPr txBox="1"/>
          <p:nvPr/>
        </p:nvSpPr>
        <p:spPr>
          <a:xfrm>
            <a:off x="6343371" y="4576970"/>
            <a:ext cx="815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Proyecto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17 CuadroTexto"/>
          <p:cNvSpPr txBox="1"/>
          <p:nvPr/>
        </p:nvSpPr>
        <p:spPr>
          <a:xfrm>
            <a:off x="7050616" y="4570901"/>
            <a:ext cx="815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Resumen Ejecutivo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6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54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2" y="2778546"/>
            <a:ext cx="6323526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spcAft>
                <a:spcPct val="20000"/>
              </a:spcAft>
              <a:defRPr/>
            </a:pP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12. Reasignaciones Presupuestales</a:t>
            </a:r>
          </a:p>
          <a:p>
            <a:pPr algn="r" eaLnBrk="0" hangingPunct="0">
              <a:spcAft>
                <a:spcPct val="20000"/>
              </a:spcAft>
              <a:defRPr/>
            </a:pPr>
            <a:r>
              <a:rPr lang="es-MX" sz="3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Dirección General Administrativa</a:t>
            </a:r>
            <a:endParaRPr lang="es-MX" sz="3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9" name="Imagen 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408" y="3954252"/>
            <a:ext cx="396274" cy="402371"/>
          </a:xfrm>
          <a:prstGeom prst="rect">
            <a:avLst/>
          </a:prstGeom>
        </p:spPr>
      </p:pic>
      <p:sp>
        <p:nvSpPr>
          <p:cNvPr id="10" name="17 CuadroTexto"/>
          <p:cNvSpPr txBox="1"/>
          <p:nvPr/>
        </p:nvSpPr>
        <p:spPr>
          <a:xfrm>
            <a:off x="3478294" y="4368433"/>
            <a:ext cx="94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Oficio</a:t>
            </a:r>
          </a:p>
        </p:txBody>
      </p:sp>
      <p:pic>
        <p:nvPicPr>
          <p:cNvPr id="11" name="Imagen 10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422" y="3966062"/>
            <a:ext cx="396274" cy="402371"/>
          </a:xfrm>
          <a:prstGeom prst="rect">
            <a:avLst/>
          </a:prstGeom>
        </p:spPr>
      </p:pic>
      <p:sp>
        <p:nvSpPr>
          <p:cNvPr id="12" name="17 CuadroTexto"/>
          <p:cNvSpPr txBox="1"/>
          <p:nvPr/>
        </p:nvSpPr>
        <p:spPr>
          <a:xfrm>
            <a:off x="4149495" y="4381669"/>
            <a:ext cx="94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Anexo</a:t>
            </a:r>
          </a:p>
        </p:txBody>
      </p:sp>
    </p:spTree>
    <p:extLst>
      <p:ext uri="{BB962C8B-B14F-4D97-AF65-F5344CB8AC3E}">
        <p14:creationId xmlns:p14="http://schemas.microsoft.com/office/powerpoint/2010/main" val="2295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55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0" y="2940156"/>
            <a:ext cx="60917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spcAft>
                <a:spcPct val="20000"/>
              </a:spcAft>
              <a:defRPr/>
            </a:pP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13. Aprobación de Propuesta PCP Especial</a:t>
            </a:r>
            <a:endParaRPr lang="es-MX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1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08338" y="1335356"/>
            <a:ext cx="7843233" cy="2888914"/>
          </a:xfrm>
        </p:spPr>
        <p:txBody>
          <a:bodyPr/>
          <a:lstStyle/>
          <a:p>
            <a:pPr algn="just"/>
            <a:r>
              <a:rPr lang="es-MX" sz="1800" dirty="0" smtClean="0"/>
              <a:t>Se presenta </a:t>
            </a:r>
            <a:r>
              <a:rPr lang="es-MX" sz="1800" dirty="0"/>
              <a:t>la Propuesta de PCP </a:t>
            </a:r>
            <a:r>
              <a:rPr lang="es-MX" sz="1800" dirty="0" smtClean="0"/>
              <a:t>Especial a </a:t>
            </a:r>
            <a:r>
              <a:rPr lang="es-MX" sz="1800" dirty="0"/>
              <a:t>detalle el ejercicio del PCP y su viabilidad de ampliar el plazo de </a:t>
            </a:r>
            <a:r>
              <a:rPr lang="es-MX" sz="1800" dirty="0" smtClean="0"/>
              <a:t>hasta 12 </a:t>
            </a:r>
            <a:r>
              <a:rPr lang="es-MX" sz="1800" dirty="0"/>
              <a:t>doce meses y aumentar un porcentaje de interés, esto con la posibilidad que las personas que tengan más de </a:t>
            </a:r>
            <a:r>
              <a:rPr lang="es-MX" sz="1800" dirty="0" smtClean="0"/>
              <a:t>4 cuatro </a:t>
            </a:r>
            <a:r>
              <a:rPr lang="es-MX" sz="1800" dirty="0"/>
              <a:t>años se les pueda favorecer, tanto a afiliados como jubilados; como seguridad para el instituto se estaría afianzando con el </a:t>
            </a:r>
            <a:r>
              <a:rPr lang="es-MX" sz="1800" dirty="0" smtClean="0"/>
              <a:t>aval.</a:t>
            </a:r>
          </a:p>
          <a:p>
            <a:pPr algn="just"/>
            <a:r>
              <a:rPr lang="es-MX" sz="1800" dirty="0" smtClean="0"/>
              <a:t>El </a:t>
            </a:r>
            <a:r>
              <a:rPr lang="es-MX" sz="1800" dirty="0"/>
              <a:t>PCP de hasta </a:t>
            </a:r>
            <a:r>
              <a:rPr lang="es-MX" sz="1800" dirty="0" smtClean="0"/>
              <a:t>12 doce </a:t>
            </a:r>
            <a:r>
              <a:rPr lang="es-MX" sz="1800" dirty="0"/>
              <a:t>meses tendría diferentes condiciones pero con </a:t>
            </a:r>
            <a:r>
              <a:rPr lang="es-MX" sz="1800" dirty="0" smtClean="0"/>
              <a:t>el benéfico </a:t>
            </a:r>
            <a:r>
              <a:rPr lang="es-MX" sz="1800" dirty="0"/>
              <a:t>para los usuarios </a:t>
            </a:r>
            <a:r>
              <a:rPr lang="es-MX" sz="1800" dirty="0" smtClean="0"/>
              <a:t>de </a:t>
            </a:r>
            <a:r>
              <a:rPr lang="es-MX" sz="1800" dirty="0"/>
              <a:t>un plazo </a:t>
            </a:r>
            <a:r>
              <a:rPr lang="es-MX" sz="1800" dirty="0" smtClean="0"/>
              <a:t>de 46 </a:t>
            </a:r>
            <a:r>
              <a:rPr lang="es-MX" sz="1800" dirty="0"/>
              <a:t>cuarenta y seis quincenas. Una vez aprobada la propuesta en informática adaptarían en el sistema el PCP en dos semanas </a:t>
            </a:r>
            <a:r>
              <a:rPr lang="es-MX" sz="1800" dirty="0" smtClean="0"/>
              <a:t>y pondrían </a:t>
            </a:r>
            <a:r>
              <a:rPr lang="es-MX" sz="1800" dirty="0"/>
              <a:t>a prueba los últimos tres meses que restan del año para evaluar su desempeño. </a:t>
            </a:r>
          </a:p>
          <a:p>
            <a:endParaRPr lang="es-MX" sz="1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8FF07-66B9-4128-B86C-1B485029B0AD}" type="slidenum">
              <a:rPr lang="es-MX" smtClean="0"/>
              <a:t>56</a:t>
            </a:fld>
            <a:endParaRPr lang="es-MX" dirty="0"/>
          </a:p>
        </p:txBody>
      </p:sp>
      <p:pic>
        <p:nvPicPr>
          <p:cNvPr id="5" name="Imagen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473" y="4224270"/>
            <a:ext cx="396274" cy="402371"/>
          </a:xfrm>
          <a:prstGeom prst="rect">
            <a:avLst/>
          </a:prstGeom>
        </p:spPr>
      </p:pic>
      <p:sp>
        <p:nvSpPr>
          <p:cNvPr id="6" name="17 CuadroTexto"/>
          <p:cNvSpPr txBox="1"/>
          <p:nvPr/>
        </p:nvSpPr>
        <p:spPr>
          <a:xfrm>
            <a:off x="4109359" y="4638451"/>
            <a:ext cx="946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Oficio FESIJAL</a:t>
            </a:r>
          </a:p>
        </p:txBody>
      </p:sp>
    </p:spTree>
    <p:extLst>
      <p:ext uri="{BB962C8B-B14F-4D97-AF65-F5344CB8AC3E}">
        <p14:creationId xmlns:p14="http://schemas.microsoft.com/office/powerpoint/2010/main" val="253062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973909"/>
            <a:ext cx="3644721" cy="1143000"/>
          </a:xfrm>
        </p:spPr>
        <p:txBody>
          <a:bodyPr/>
          <a:lstStyle/>
          <a:p>
            <a:r>
              <a:rPr lang="es-MX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 Asuntos Varios</a:t>
            </a:r>
            <a:r>
              <a:rPr lang="es-MX" sz="3200" b="1" u="sng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3200" b="1" u="sng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MX" sz="3200" b="1" u="sng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MX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23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5"/>
          <p:cNvSpPr>
            <a:spLocks noGrp="1"/>
          </p:cNvSpPr>
          <p:nvPr>
            <p:ph type="body" sz="quarter" idx="14"/>
          </p:nvPr>
        </p:nvSpPr>
        <p:spPr>
          <a:xfrm>
            <a:off x="191502" y="2859480"/>
            <a:ext cx="5939134" cy="133844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smtClean="0">
                <a:solidFill>
                  <a:schemeClr val="bg1">
                    <a:lumMod val="50000"/>
                  </a:schemeClr>
                </a:solidFill>
              </a:rPr>
              <a:t>Propuesta para mejora de procesos para PH de viviendas nuevas.</a:t>
            </a:r>
            <a:endParaRPr lang="es-MX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58</a:t>
            </a:fld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725769" y="63227"/>
            <a:ext cx="3644900" cy="1143000"/>
          </a:xfrm>
          <a:prstGeom prst="rect">
            <a:avLst/>
          </a:prstGeom>
        </p:spPr>
        <p:txBody>
          <a:bodyPr/>
          <a:lstStyle/>
          <a:p>
            <a:r>
              <a:rPr lang="es-MX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Asuntos Varios</a:t>
            </a:r>
            <a:r>
              <a:rPr lang="es-MX" sz="3200" b="1" u="sng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32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MX" sz="32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MX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n 7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786" y="2859480"/>
            <a:ext cx="396274" cy="402371"/>
          </a:xfrm>
          <a:prstGeom prst="rect">
            <a:avLst/>
          </a:prstGeom>
        </p:spPr>
      </p:pic>
      <p:sp>
        <p:nvSpPr>
          <p:cNvPr id="9" name="17 CuadroTexto"/>
          <p:cNvSpPr txBox="1"/>
          <p:nvPr/>
        </p:nvSpPr>
        <p:spPr>
          <a:xfrm>
            <a:off x="7740672" y="3273661"/>
            <a:ext cx="94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Presentación</a:t>
            </a:r>
          </a:p>
        </p:txBody>
      </p:sp>
    </p:spTree>
    <p:extLst>
      <p:ext uri="{BB962C8B-B14F-4D97-AF65-F5344CB8AC3E}">
        <p14:creationId xmlns:p14="http://schemas.microsoft.com/office/powerpoint/2010/main" val="24117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Título"/>
          <p:cNvSpPr>
            <a:spLocks noGrp="1"/>
          </p:cNvSpPr>
          <p:nvPr>
            <p:ph type="ctrTitle" idx="4294967295"/>
          </p:nvPr>
        </p:nvSpPr>
        <p:spPr>
          <a:xfrm>
            <a:off x="1680958" y="73720"/>
            <a:ext cx="6750050" cy="5111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</a:rPr>
              <a:t>Estados Financieros  Comparativo a Agosto 2020</a:t>
            </a:r>
            <a:endParaRPr lang="es-MX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5" name="9 Imagen" descr="Dctos.png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0590" y="5687785"/>
            <a:ext cx="521386" cy="486837"/>
          </a:xfrm>
          <a:prstGeom prst="rect">
            <a:avLst/>
          </a:prstGeom>
        </p:spPr>
      </p:pic>
      <p:sp>
        <p:nvSpPr>
          <p:cNvPr id="16" name="17 CuadroTexto"/>
          <p:cNvSpPr txBox="1"/>
          <p:nvPr/>
        </p:nvSpPr>
        <p:spPr>
          <a:xfrm>
            <a:off x="6721788" y="6174622"/>
            <a:ext cx="778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Reserva Técnica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" name="9 Imagen" descr="Dctos.png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3" cstate="print"/>
          <a:srcRect l="3310" t="3387" r="6864" b="4136"/>
          <a:stretch/>
        </p:blipFill>
        <p:spPr>
          <a:xfrm>
            <a:off x="7684820" y="5726335"/>
            <a:ext cx="466338" cy="448287"/>
          </a:xfrm>
          <a:prstGeom prst="rect">
            <a:avLst/>
          </a:prstGeom>
        </p:spPr>
      </p:pic>
      <p:sp>
        <p:nvSpPr>
          <p:cNvPr id="11" name="17 CuadroTexto"/>
          <p:cNvSpPr txBox="1"/>
          <p:nvPr/>
        </p:nvSpPr>
        <p:spPr>
          <a:xfrm>
            <a:off x="7500777" y="6174622"/>
            <a:ext cx="815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Resumen Ejecutivo Financiero</a:t>
            </a:r>
            <a:endParaRPr lang="es-MX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5</a:t>
            </a:fld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/>
          <a:srcRect l="1412" t="13213" r="1153" b="3247"/>
          <a:stretch/>
        </p:blipFill>
        <p:spPr>
          <a:xfrm>
            <a:off x="268014" y="1639613"/>
            <a:ext cx="8639504" cy="310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2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725769" y="63227"/>
            <a:ext cx="3644900" cy="1143000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Asuntos Varios</a:t>
            </a:r>
            <a:r>
              <a:rPr lang="es-MX" sz="3200" b="1" u="sng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s-MX" sz="3200" b="1" u="sng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MX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arcador de texto 5"/>
          <p:cNvSpPr txBox="1">
            <a:spLocks/>
          </p:cNvSpPr>
          <p:nvPr/>
        </p:nvSpPr>
        <p:spPr>
          <a:xfrm>
            <a:off x="191502" y="2859480"/>
            <a:ext cx="6396334" cy="133844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1" kern="1200">
                <a:solidFill>
                  <a:srgbClr val="6E56A0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1" kern="1200">
                <a:solidFill>
                  <a:srgbClr val="6E56A0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1" kern="1200">
                <a:solidFill>
                  <a:srgbClr val="6E56A0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1" kern="1200">
                <a:solidFill>
                  <a:srgbClr val="6E56A0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smtClean="0">
                <a:solidFill>
                  <a:schemeClr val="bg1">
                    <a:lumMod val="50000"/>
                  </a:schemeClr>
                </a:solidFill>
              </a:rPr>
              <a:t>Incorporación de Agencia de Sanidad, Inocuidad y Calidad Agroalimentaria del Estado de Jalisco.</a:t>
            </a:r>
            <a:endParaRPr lang="es-MX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Imagen 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599" y="2604502"/>
            <a:ext cx="396274" cy="402371"/>
          </a:xfrm>
          <a:prstGeom prst="rect">
            <a:avLst/>
          </a:prstGeom>
        </p:spPr>
      </p:pic>
      <p:sp>
        <p:nvSpPr>
          <p:cNvPr id="9" name="17 CuadroTexto"/>
          <p:cNvSpPr txBox="1"/>
          <p:nvPr/>
        </p:nvSpPr>
        <p:spPr>
          <a:xfrm>
            <a:off x="7740672" y="3061860"/>
            <a:ext cx="94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Oficio</a:t>
            </a:r>
          </a:p>
        </p:txBody>
      </p:sp>
      <p:pic>
        <p:nvPicPr>
          <p:cNvPr id="10" name="Imagen 9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599" y="3528792"/>
            <a:ext cx="396274" cy="402371"/>
          </a:xfrm>
          <a:prstGeom prst="rect">
            <a:avLst/>
          </a:prstGeom>
        </p:spPr>
      </p:pic>
      <p:sp>
        <p:nvSpPr>
          <p:cNvPr id="11" name="17 CuadroTexto"/>
          <p:cNvSpPr txBox="1"/>
          <p:nvPr/>
        </p:nvSpPr>
        <p:spPr>
          <a:xfrm>
            <a:off x="7740672" y="3986150"/>
            <a:ext cx="94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chemeClr val="bg1">
                    <a:lumMod val="50000"/>
                  </a:schemeClr>
                </a:solidFill>
              </a:rPr>
              <a:t>Expediente</a:t>
            </a:r>
          </a:p>
        </p:txBody>
      </p:sp>
    </p:spTree>
    <p:extLst>
      <p:ext uri="{BB962C8B-B14F-4D97-AF65-F5344CB8AC3E}">
        <p14:creationId xmlns:p14="http://schemas.microsoft.com/office/powerpoint/2010/main" val="41404553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/>
              <a:t>59.1</a:t>
            </a:r>
            <a:endParaRPr lang="en-US" dirty="0"/>
          </a:p>
        </p:txBody>
      </p:sp>
      <p:sp>
        <p:nvSpPr>
          <p:cNvPr id="9" name="Marcador de texto 8"/>
          <p:cNvSpPr txBox="1">
            <a:spLocks noGrp="1"/>
          </p:cNvSpPr>
          <p:nvPr>
            <p:ph type="body" sz="quarter" idx="14"/>
          </p:nvPr>
        </p:nvSpPr>
        <p:spPr>
          <a:xfrm>
            <a:off x="1815921" y="691"/>
            <a:ext cx="71429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s-MX" sz="1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Agencia de Sanidad, Inocuidad y Calidad Agroalimentaria del Estado de Jalisco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10156" y="616244"/>
            <a:ext cx="8386114" cy="249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es-MX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s-MX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es-MX" u="sng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700" u="sng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Solicitud de Incorporación</a:t>
            </a:r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s-MX" sz="1700" dirty="0">
              <a:solidFill>
                <a:prstClr val="black">
                  <a:lumMod val="50000"/>
                  <a:lumOff val="50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200"/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700" dirty="0">
              <a:solidFill>
                <a:prstClr val="black">
                  <a:lumMod val="50000"/>
                  <a:lumOff val="50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200"/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Oficio </a:t>
            </a:r>
            <a:r>
              <a:rPr lang="es-MX" sz="17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DG/001/2020, </a:t>
            </a:r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dirigido al Instituto de pensiones del Estado de Jalisco, suscrito por </a:t>
            </a:r>
            <a:r>
              <a:rPr lang="es-MX" sz="17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Edgar Eduardo Pulido Chávez, </a:t>
            </a:r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su carácter de Director General de </a:t>
            </a:r>
            <a:r>
              <a:rPr lang="es-MX" sz="17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Agencia de Sanidad, Inocuidad y Calidad Agroalimentaria del Estado de Jalisco.</a:t>
            </a:r>
            <a:endParaRPr lang="es-MX" sz="1700" dirty="0">
              <a:solidFill>
                <a:prstClr val="black">
                  <a:lumMod val="50000"/>
                  <a:lumOff val="50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200"/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s-MX" sz="17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</a:t>
            </a:r>
            <a:r>
              <a:rPr lang="es-MX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 a continuación la estadística de incorporación de esta dependencia:</a:t>
            </a:r>
          </a:p>
          <a:p>
            <a:pPr algn="just" defTabSz="457200"/>
            <a:endParaRPr lang="es-MX" dirty="0">
              <a:solidFill>
                <a:prstClr val="black">
                  <a:lumMod val="50000"/>
                  <a:lumOff val="50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200"/>
            <a:endParaRPr lang="es-MX" dirty="0">
              <a:solidFill>
                <a:prstClr val="black">
                  <a:lumMod val="50000"/>
                  <a:lumOff val="50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Group 6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305547"/>
              </p:ext>
            </p:extLst>
          </p:nvPr>
        </p:nvGraphicFramePr>
        <p:xfrm>
          <a:off x="349012" y="2486607"/>
          <a:ext cx="8447258" cy="2671200"/>
        </p:xfrm>
        <a:graphic>
          <a:graphicData uri="http://schemas.openxmlformats.org/drawingml/2006/table">
            <a:tbl>
              <a:tblPr/>
              <a:tblGrid>
                <a:gridCol w="1072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3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4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96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7150"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CARACTERÍSTICAS POR RANGOS DE EDAD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E56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Rango de edad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Número de servidores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Edad promedio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Sueldo promedio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Alcance de Pensión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Ingreso 2019 32%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 – 34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28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$25,244.58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latin typeface="+mn-lt"/>
                        </a:rPr>
                        <a:t>AS,</a:t>
                      </a:r>
                      <a:r>
                        <a:rPr lang="es-MX" sz="1200" b="0" i="0" u="none" strike="noStrike" baseline="0" dirty="0" smtClean="0">
                          <a:latin typeface="+mn-lt"/>
                        </a:rPr>
                        <a:t> EA, INV, VO</a:t>
                      </a:r>
                      <a:endParaRPr lang="es-MX" sz="1200" b="0" i="0" u="none" strike="noStrike" dirty="0" smtClean="0">
                        <a:latin typeface="+mn-lt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$1,647,966.18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 – 44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10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38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$33,529.50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latin typeface="+mn-lt"/>
                        </a:rPr>
                        <a:t>AS,</a:t>
                      </a:r>
                      <a:r>
                        <a:rPr lang="es-MX" sz="1200" b="0" i="0" u="none" strike="noStrike" baseline="0" dirty="0" smtClean="0">
                          <a:latin typeface="+mn-lt"/>
                        </a:rPr>
                        <a:t> EA, INV, VO</a:t>
                      </a:r>
                      <a:endParaRPr lang="es-MX" sz="1200" b="0" i="0" u="none" strike="noStrike" dirty="0" smtClean="0">
                        <a:latin typeface="+mn-lt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$1,287,532.80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 – 54</a:t>
                      </a:r>
                      <a:endParaRPr kumimoji="0" lang="es-E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4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51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$29,052.50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EA, INV, VO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$446,246.40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8900" algn="l"/>
                        </a:tabLst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 – 64</a:t>
                      </a:r>
                      <a:endParaRPr kumimoji="0" lang="es-E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4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57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$15,193.75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8900" algn="l"/>
                        </a:tabLst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INV, VO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$233,376.00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8900" algn="l"/>
                        </a:tabLst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 – 74</a:t>
                      </a:r>
                      <a:endParaRPr kumimoji="0" lang="es-E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8900" algn="l"/>
                        </a:tabLst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 – 90</a:t>
                      </a:r>
                      <a:endParaRPr kumimoji="0" lang="es-E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latin typeface="+mn-lt"/>
                        </a:rPr>
                        <a:t>-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0" i="0" u="none" strike="noStrike" dirty="0" smtClean="0">
                          <a:latin typeface="Arial"/>
                        </a:rPr>
                        <a:t>-</a:t>
                      </a:r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8900" algn="l"/>
                        </a:tabLst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endParaRPr lang="es-MX" sz="1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s-MX" sz="1200" b="1" i="0" u="none" strike="noStrike" dirty="0" smtClean="0">
                          <a:latin typeface="Arial"/>
                        </a:rPr>
                        <a:t>35</a:t>
                      </a:r>
                      <a:endParaRPr lang="es-MX" sz="12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endParaRPr lang="es-MX" sz="12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b="0" i="0" u="none" strike="noStrike" dirty="0" smtClean="0">
                        <a:latin typeface="+mn-lt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b="1" i="0" u="none" strike="noStrik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Rectángulo 12"/>
          <p:cNvSpPr/>
          <p:nvPr/>
        </p:nvSpPr>
        <p:spPr>
          <a:xfrm>
            <a:off x="3805705" y="6075144"/>
            <a:ext cx="4881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9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NOTAS</a:t>
            </a:r>
            <a:r>
              <a:rPr kumimoji="0" lang="es-MX" sz="9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Se </a:t>
            </a: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considera una esperanza de vida de 75 años.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AS: Pensión por años de servicio o </a:t>
            </a:r>
            <a:r>
              <a:rPr kumimoji="0" lang="es-MX" sz="9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jubilación	  EA</a:t>
            </a: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Pensión </a:t>
            </a:r>
            <a:r>
              <a:rPr kumimoji="0" lang="es-MX" sz="9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por </a:t>
            </a: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edad avanzada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INV: Pensión por </a:t>
            </a:r>
            <a:r>
              <a:rPr kumimoji="0" lang="es-MX" sz="9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invalidez		VO</a:t>
            </a: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Pensión por viudez y orfandad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RT: Pensión por riesgo de trabajo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328" y="5176496"/>
            <a:ext cx="7827942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707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1608082" y="0"/>
            <a:ext cx="6890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Comentarios a los Estados </a:t>
            </a:r>
            <a:r>
              <a:rPr lang="es-MX" sz="2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</a:t>
            </a:r>
            <a:r>
              <a:rPr lang="es-MX" sz="2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inancieros Agosto 2020</a:t>
            </a:r>
            <a:endParaRPr lang="es-MX" sz="24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6</a:t>
            </a:fld>
            <a:endParaRPr lang="es-MX" dirty="0"/>
          </a:p>
        </p:txBody>
      </p:sp>
      <p:sp>
        <p:nvSpPr>
          <p:cNvPr id="9" name="Marcador de texto 3"/>
          <p:cNvSpPr txBox="1">
            <a:spLocks/>
          </p:cNvSpPr>
          <p:nvPr/>
        </p:nvSpPr>
        <p:spPr>
          <a:xfrm>
            <a:off x="266701" y="1384300"/>
            <a:ext cx="8648700" cy="4940300"/>
          </a:xfrm>
          <a:prstGeom prst="rect">
            <a:avLst/>
          </a:prstGeom>
        </p:spPr>
        <p:txBody>
          <a:bodyPr/>
          <a:lstStyle>
            <a:lvl1pPr marL="0" indent="0" algn="just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783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2971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160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349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Derechos a recibir Efectivo o Equivalentes</a:t>
            </a:r>
            <a:endParaRPr kumimoji="0" lang="es-MX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Incremento en Inversiones a Corto Plazo por 403 millones tomando condiciones favorables del mercado, incremento de 7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millones en Prestamos a Corto Plazo por una colocación mayor a la recuperación de préstamos, incremento en los Adeudos de Dependencias por 47 millones superior a la recuperación, así como la disminución por la recuperación en Deudores Diversos de 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 millones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Inversiones Financieras a Largo Plazo</a:t>
            </a:r>
            <a:endParaRPr kumimoji="0" lang="es-MX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Incremento de 15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millones, registrando cargos por 400 millones y abonos por 385 millones, aprovechando cambios en condiciones de mercado.</a:t>
            </a: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Derechos a recibir Efectivo o Equivalentes a Largo Plazo</a:t>
            </a:r>
            <a:endParaRPr kumimoji="0" lang="es-MX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Disminución del Saldo de Cartera de Préstamos Hipotecarios por 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49 millones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registrando cargos por 70 millones y abonos por 119 millones,  y una disminución en préstamos Mediano Plazo de 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millones</a:t>
            </a:r>
            <a:r>
              <a:rPr kumimoji="0" lang="es-MX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registrando cargos por 9 millones y abonos por 11 millones, y un incremento en Préstamos de Liquidez a Mediano Plazo por 10 millones, con cargos por 145 millones y abonos por  135 millones.</a:t>
            </a:r>
          </a:p>
          <a:p>
            <a:pPr marL="0" marR="0" lvl="0" indent="0" algn="just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Marcador de texto 2"/>
          <p:cNvSpPr txBox="1">
            <a:spLocks/>
          </p:cNvSpPr>
          <p:nvPr/>
        </p:nvSpPr>
        <p:spPr>
          <a:xfrm>
            <a:off x="241300" y="787400"/>
            <a:ext cx="1366782" cy="419100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</a:rPr>
              <a:t>Activo</a:t>
            </a:r>
            <a:endParaRPr lang="es-MX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Título"/>
          <p:cNvSpPr>
            <a:spLocks noGrp="1"/>
          </p:cNvSpPr>
          <p:nvPr>
            <p:ph type="ctrTitle" idx="4294967295"/>
          </p:nvPr>
        </p:nvSpPr>
        <p:spPr>
          <a:xfrm>
            <a:off x="1699542" y="33208"/>
            <a:ext cx="6767512" cy="488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ctr"/>
            <a:r>
              <a:rPr lang="es-MX" sz="2400" b="1" dirty="0" smtClean="0">
                <a:solidFill>
                  <a:schemeClr val="bg1">
                    <a:lumMod val="95000"/>
                  </a:schemeClr>
                </a:solidFill>
              </a:rPr>
              <a:t>Estados Financieros Comparativo a Agosto 2020</a:t>
            </a:r>
            <a:endParaRPr lang="es-MX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7</a:t>
            </a:fld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136" t="10176" r="1541" b="2986"/>
          <a:stretch/>
        </p:blipFill>
        <p:spPr>
          <a:xfrm>
            <a:off x="268014" y="1261241"/>
            <a:ext cx="8592207" cy="431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6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1651243" y="39721"/>
            <a:ext cx="6915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Comentarios a los Estados </a:t>
            </a:r>
            <a:r>
              <a:rPr lang="es-MX" sz="2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</a:t>
            </a:r>
            <a:r>
              <a:rPr lang="es-MX" sz="2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inancieros Agosto 2020</a:t>
            </a:r>
            <a:endParaRPr lang="es-MX" sz="24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8</a:t>
            </a:fld>
            <a:endParaRPr lang="es-MX" dirty="0"/>
          </a:p>
        </p:txBody>
      </p:sp>
      <p:sp>
        <p:nvSpPr>
          <p:cNvPr id="10" name="CuadroTexto 9"/>
          <p:cNvSpPr txBox="1"/>
          <p:nvPr/>
        </p:nvSpPr>
        <p:spPr>
          <a:xfrm>
            <a:off x="313864" y="758177"/>
            <a:ext cx="3690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</a:rPr>
              <a:t>PASIVO Y PATRIMONIO</a:t>
            </a:r>
            <a:endParaRPr lang="es-MX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Marcador de texto 3"/>
          <p:cNvSpPr txBox="1">
            <a:spLocks/>
          </p:cNvSpPr>
          <p:nvPr/>
        </p:nvSpPr>
        <p:spPr>
          <a:xfrm>
            <a:off x="266701" y="1384300"/>
            <a:ext cx="8648700" cy="4940300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 b="1" dirty="0" smtClean="0"/>
              <a:t>Cuentas por pagar a Corto Plazo</a:t>
            </a:r>
            <a:endParaRPr lang="es-MX" sz="1600" dirty="0" smtClean="0"/>
          </a:p>
          <a:p>
            <a:r>
              <a:rPr lang="es-MX" sz="1600" dirty="0" smtClean="0"/>
              <a:t>Incremento en Proveedores por 5</a:t>
            </a:r>
            <a:r>
              <a:rPr lang="es-MX" sz="1600" dirty="0" smtClean="0">
                <a:solidFill>
                  <a:srgbClr val="FF0000"/>
                </a:solidFill>
              </a:rPr>
              <a:t> </a:t>
            </a:r>
            <a:r>
              <a:rPr lang="es-MX" sz="1600" dirty="0" smtClean="0"/>
              <a:t>millones, con registros de cargo por 83 millones y abonos por 88 millones;  incremento por 2</a:t>
            </a:r>
            <a:r>
              <a:rPr lang="es-MX" sz="1600" dirty="0" smtClean="0">
                <a:solidFill>
                  <a:srgbClr val="FF0000"/>
                </a:solidFill>
              </a:rPr>
              <a:t> </a:t>
            </a:r>
            <a:r>
              <a:rPr lang="es-MX" sz="1600" dirty="0" smtClean="0"/>
              <a:t>millones</a:t>
            </a:r>
            <a:r>
              <a:rPr lang="es-MX" sz="1600" dirty="0" smtClean="0">
                <a:solidFill>
                  <a:srgbClr val="FF0000"/>
                </a:solidFill>
              </a:rPr>
              <a:t> </a:t>
            </a:r>
            <a:r>
              <a:rPr lang="es-MX" sz="1600" dirty="0" smtClean="0"/>
              <a:t>en préstamos pendientes de pago al fin del periodo por registros de cargos de 890 millones y abonos por 892 millones.</a:t>
            </a:r>
          </a:p>
          <a:p>
            <a:r>
              <a:rPr lang="es-MX" sz="1600" b="1" dirty="0" smtClean="0"/>
              <a:t>Otros Pasivos a Corto Plazo</a:t>
            </a:r>
            <a:endParaRPr lang="es-MX" sz="1600" dirty="0" smtClean="0"/>
          </a:p>
          <a:p>
            <a:r>
              <a:rPr lang="es-MX" sz="1600" dirty="0" smtClean="0"/>
              <a:t>Incremento de 508 millones del saldo anterior por recepción de Depósitos Bancarios no identificados en su momento y movimientos derivados de Conciliaciones Bancarias, mostrando registros de cargo por 769 millones y abonos por 1,277 millones.</a:t>
            </a:r>
            <a:r>
              <a:rPr lang="es-MX" sz="1600" b="1" u="sng" dirty="0" smtClean="0"/>
              <a:t> </a:t>
            </a:r>
            <a:endParaRPr lang="es-MX" sz="1600" dirty="0" smtClean="0"/>
          </a:p>
          <a:p>
            <a:r>
              <a:rPr lang="es-MX" sz="1600" b="1" dirty="0" smtClean="0"/>
              <a:t>Aportaciones</a:t>
            </a:r>
            <a:endParaRPr lang="es-MX" sz="1600" dirty="0" smtClean="0"/>
          </a:p>
          <a:p>
            <a:r>
              <a:rPr lang="es-MX" sz="1600" dirty="0" smtClean="0"/>
              <a:t>Incremento neto de las aportaciones de afiliados por 170 millones y del 3% Patronal por Vivienda de 57 millones. </a:t>
            </a:r>
          </a:p>
          <a:p>
            <a:r>
              <a:rPr lang="es-MX" sz="1600" b="1" dirty="0" smtClean="0"/>
              <a:t>Resultados del Ejercicio</a:t>
            </a:r>
            <a:endParaRPr lang="es-MX" sz="1600" dirty="0" smtClean="0"/>
          </a:p>
          <a:p>
            <a:r>
              <a:rPr lang="es-MX" sz="1600" dirty="0" smtClean="0"/>
              <a:t>Pago de la nómina de pensionados registrada en resultados del periodo.</a:t>
            </a:r>
          </a:p>
          <a:p>
            <a:r>
              <a:rPr lang="es-MX" sz="1600" b="1" dirty="0" smtClean="0"/>
              <a:t>Resultados de Ejercicios Anteriores</a:t>
            </a:r>
            <a:endParaRPr lang="es-MX" sz="1600" dirty="0" smtClean="0"/>
          </a:p>
          <a:p>
            <a:r>
              <a:rPr lang="es-MX" sz="1600" dirty="0" smtClean="0"/>
              <a:t>Incremento en la Cuenta por el traspaso de las aportaciones de los afiliados al obtener su pensión.</a:t>
            </a:r>
          </a:p>
          <a:p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419813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 IPEJAL ppt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4_plantilla ipejal 2019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11.xml><?xml version="1.0" encoding="utf-8"?>
<a:theme xmlns:a="http://schemas.openxmlformats.org/drawingml/2006/main" name="5_plantilla ipejal 2019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12.xml><?xml version="1.0" encoding="utf-8"?>
<a:theme xmlns:a="http://schemas.openxmlformats.org/drawingml/2006/main" name="2_Tema Sesiones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B99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8B996B83-43A9-4167-8347-3BC16BC00D97}" vid="{04E43DA1-C149-4450-B115-E9BD324350C4}"/>
    </a:ext>
  </a:extLst>
</a:theme>
</file>

<file path=ppt/theme/theme13.xml><?xml version="1.0" encoding="utf-8"?>
<a:theme xmlns:a="http://schemas.openxmlformats.org/drawingml/2006/main" name="4_Template IPEJAL ppt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B99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6_plantilla ipejal 2019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B99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15.xml><?xml version="1.0" encoding="utf-8"?>
<a:theme xmlns:a="http://schemas.openxmlformats.org/drawingml/2006/main" name="7_plantilla ipejal 2019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B99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16.xml><?xml version="1.0" encoding="utf-8"?>
<a:theme xmlns:a="http://schemas.openxmlformats.org/drawingml/2006/main" name="3_Tema Sesiones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A7692A2E-4455-4B40-ADDE-57D0D4B414B7}" vid="{5F4364F3-0ABC-4875-A218-6BAC94C640C2}"/>
    </a:ext>
  </a:extLst>
</a:theme>
</file>

<file path=ppt/theme/theme17.xml><?xml version="1.0" encoding="utf-8"?>
<a:theme xmlns:a="http://schemas.openxmlformats.org/drawingml/2006/main" name="4_Tema Sesiones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A7692A2E-4455-4B40-ADDE-57D0D4B414B7}" vid="{5F4364F3-0ABC-4875-A218-6BAC94C640C2}"/>
    </a:ext>
  </a:extLst>
</a:theme>
</file>

<file path=ppt/theme/theme18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lantilla ipejal 2019">
  <a:themeElements>
    <a:clrScheme name="Violeta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20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lantilla ipejal 2019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4.xml><?xml version="1.0" encoding="utf-8"?>
<a:theme xmlns:a="http://schemas.openxmlformats.org/drawingml/2006/main" name="Tema Sesiones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26BFFD90-DB4A-4430-A758-8CF8B9B77286}" vid="{1F7936C4-BA8F-4675-8AEB-9A38D1EC11DC}"/>
    </a:ext>
  </a:extLst>
</a:theme>
</file>

<file path=ppt/theme/theme5.xml><?xml version="1.0" encoding="utf-8"?>
<a:theme xmlns:a="http://schemas.openxmlformats.org/drawingml/2006/main" name="2_Template IPEJAL ppt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plantilla ipejal 2019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7.xml><?xml version="1.0" encoding="utf-8"?>
<a:theme xmlns:a="http://schemas.openxmlformats.org/drawingml/2006/main" name="3_plantilla ipejal 2019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F7F7F"/>
      </a:hlink>
      <a:folHlink>
        <a:srgbClr val="7F7F7F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8.xml><?xml version="1.0" encoding="utf-8"?>
<a:theme xmlns:a="http://schemas.openxmlformats.org/drawingml/2006/main" name="1_Tema Sesiones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B99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D59C2D5E-270C-4C3F-B398-4EB1A7AE42A0}" vid="{AB9DEEEF-6222-49A5-BC6B-0B0B7BF2C1AA}"/>
    </a:ext>
  </a:extLst>
</a:theme>
</file>

<file path=ppt/theme/theme9.xml><?xml version="1.0" encoding="utf-8"?>
<a:theme xmlns:a="http://schemas.openxmlformats.org/drawingml/2006/main" name="3_Template IPEJAL ppt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bco</Template>
  <TotalTime>21105</TotalTime>
  <Words>1456</Words>
  <Application>Microsoft Office PowerPoint</Application>
  <PresentationFormat>Presentación en pantalla (4:3)</PresentationFormat>
  <Paragraphs>304</Paragraphs>
  <Slides>61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21</vt:i4>
      </vt:variant>
      <vt:variant>
        <vt:lpstr>Títulos de diapositiva</vt:lpstr>
      </vt:variant>
      <vt:variant>
        <vt:i4>61</vt:i4>
      </vt:variant>
    </vt:vector>
  </HeadingPairs>
  <TitlesOfParts>
    <vt:vector size="90" baseType="lpstr">
      <vt:lpstr>Arial</vt:lpstr>
      <vt:lpstr>BankGothic Lt BT</vt:lpstr>
      <vt:lpstr>BankGothic Md BT</vt:lpstr>
      <vt:lpstr>Calibri</vt:lpstr>
      <vt:lpstr>Candara</vt:lpstr>
      <vt:lpstr>Century Gothic</vt:lpstr>
      <vt:lpstr>Times New Roman</vt:lpstr>
      <vt:lpstr>Wingdings</vt:lpstr>
      <vt:lpstr>1_Template IPEJAL ppt</vt:lpstr>
      <vt:lpstr>plantilla ipejal 2019</vt:lpstr>
      <vt:lpstr>1_plantilla ipejal 2019</vt:lpstr>
      <vt:lpstr>Tema Sesiones</vt:lpstr>
      <vt:lpstr>2_Template IPEJAL ppt</vt:lpstr>
      <vt:lpstr>2_plantilla ipejal 2019</vt:lpstr>
      <vt:lpstr>3_plantilla ipejal 2019</vt:lpstr>
      <vt:lpstr>1_Tema Sesiones</vt:lpstr>
      <vt:lpstr>3_Template IPEJAL ppt</vt:lpstr>
      <vt:lpstr>4_plantilla ipejal 2019</vt:lpstr>
      <vt:lpstr>5_plantilla ipejal 2019</vt:lpstr>
      <vt:lpstr>2_Tema Sesiones</vt:lpstr>
      <vt:lpstr>4_Template IPEJAL ppt</vt:lpstr>
      <vt:lpstr>6_plantilla ipejal 2019</vt:lpstr>
      <vt:lpstr>7_plantilla ipejal 2019</vt:lpstr>
      <vt:lpstr>3_Tema Sesiones</vt:lpstr>
      <vt:lpstr>4_Tema Sesiones</vt:lpstr>
      <vt:lpstr>1_Diseño personalizado</vt:lpstr>
      <vt:lpstr>2_Diseño personalizado</vt:lpstr>
      <vt:lpstr>3_Diseño personalizado</vt:lpstr>
      <vt:lpstr>4_Diseño personalizado</vt:lpstr>
      <vt:lpstr>Presentación de PowerPoint</vt:lpstr>
      <vt:lpstr>ORDEN DEL DÍA 09/2020</vt:lpstr>
      <vt:lpstr>Presentación de PowerPoint</vt:lpstr>
      <vt:lpstr>Cuadro de Pensionados</vt:lpstr>
      <vt:lpstr>Presentación de PowerPoint</vt:lpstr>
      <vt:lpstr>Estados Financieros  Comparativo a Agosto 2020</vt:lpstr>
      <vt:lpstr>Presentación de PowerPoint</vt:lpstr>
      <vt:lpstr>Estados Financieros Comparativo a Agosto 2020</vt:lpstr>
      <vt:lpstr>Presentación de PowerPoint</vt:lpstr>
      <vt:lpstr>Presentación de PowerPoint</vt:lpstr>
      <vt:lpstr>Estado de Actividades</vt:lpstr>
      <vt:lpstr>Flujo de Efectivo Julio – Agosto 2020</vt:lpstr>
      <vt:lpstr>Flujo de Efectivo Julio – Agosto 2020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Proyectos Inmobiliarios </vt:lpstr>
      <vt:lpstr>Presentación de PowerPoint</vt:lpstr>
      <vt:lpstr>Presentación de PowerPoint</vt:lpstr>
      <vt:lpstr>Presentación de PowerPoint</vt:lpstr>
      <vt:lpstr>14. Asuntos Varios  </vt:lpstr>
      <vt:lpstr>Asuntos Varios  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Farias Orozco, Anais</dc:creator>
  <cp:lastModifiedBy>Gonzalez Martinez, Maria del Carmen</cp:lastModifiedBy>
  <cp:revision>1050</cp:revision>
  <cp:lastPrinted>2020-09-29T18:57:33Z</cp:lastPrinted>
  <dcterms:created xsi:type="dcterms:W3CDTF">2018-11-09T16:50:30Z</dcterms:created>
  <dcterms:modified xsi:type="dcterms:W3CDTF">2020-09-29T19:01:05Z</dcterms:modified>
</cp:coreProperties>
</file>